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4.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5.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7.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8.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9.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0.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11.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12.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3.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notesSlides/notesSlide14.xml" ContentType="application/vnd.openxmlformats-officedocument.presentationml.notesSlide+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15.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16.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17.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notesSlides/notesSlide18.xml" ContentType="application/vnd.openxmlformats-officedocument.presentationml.notesSlide+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20"/>
  </p:notesMasterIdLst>
  <p:handoutMasterIdLst>
    <p:handoutMasterId r:id="rId21"/>
  </p:handoutMasterIdLst>
  <p:sldIdLst>
    <p:sldId id="363" r:id="rId2"/>
    <p:sldId id="369" r:id="rId3"/>
    <p:sldId id="371" r:id="rId4"/>
    <p:sldId id="400" r:id="rId5"/>
    <p:sldId id="372" r:id="rId6"/>
    <p:sldId id="373" r:id="rId7"/>
    <p:sldId id="374" r:id="rId8"/>
    <p:sldId id="375" r:id="rId9"/>
    <p:sldId id="376" r:id="rId10"/>
    <p:sldId id="377" r:id="rId11"/>
    <p:sldId id="378" r:id="rId12"/>
    <p:sldId id="379" r:id="rId13"/>
    <p:sldId id="382" r:id="rId14"/>
    <p:sldId id="383" r:id="rId15"/>
    <p:sldId id="384" r:id="rId16"/>
    <p:sldId id="385" r:id="rId17"/>
    <p:sldId id="399" r:id="rId18"/>
    <p:sldId id="364" r:id="rId19"/>
  </p:sldIdLst>
  <p:sldSz cx="9144000" cy="6858000" type="screen4x3"/>
  <p:notesSz cx="7010400" cy="92964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Lisi" initials="AL" lastIdx="2" clrIdx="0">
    <p:extLst/>
  </p:cmAuthor>
  <p:cmAuthor id="2" name="Travel1" initials="T" lastIdx="4" clrIdx="1"/>
  <p:cmAuthor id="3" name="L T" initials="LT" lastIdx="5" clrIdx="2">
    <p:extLst>
      <p:ext uri="{19B8F6BF-5375-455C-9EA6-DF929625EA0E}">
        <p15:presenceInfo xmlns:p15="http://schemas.microsoft.com/office/powerpoint/2012/main" userId="db9570e0275cc9c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0314"/>
    <a:srgbClr val="1B429A"/>
    <a:srgbClr val="A44328"/>
    <a:srgbClr val="FF3300"/>
    <a:srgbClr val="FFFF00"/>
    <a:srgbClr val="FF9966"/>
    <a:srgbClr val="008000"/>
    <a:srgbClr val="AF472B"/>
    <a:srgbClr val="BD5D43"/>
    <a:srgbClr val="993F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1521" autoAdjust="0"/>
  </p:normalViewPr>
  <p:slideViewPr>
    <p:cSldViewPr>
      <p:cViewPr varScale="1">
        <p:scale>
          <a:sx n="73" d="100"/>
          <a:sy n="73" d="100"/>
        </p:scale>
        <p:origin x="1026" y="78"/>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78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0F420F9-4BA6-42AD-A965-131FCED8663A}" type="datetimeFigureOut">
              <a:rPr lang="en-US" smtClean="0"/>
              <a:pPr/>
              <a:t>12/20/2021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39F099B-C402-47C9-AAA6-F0055E0B68A1}" type="slidenum">
              <a:rPr lang="en-US" smtClean="0"/>
              <a:pPr/>
              <a:t>‹N°›</a:t>
            </a:fld>
            <a:endParaRPr lang="en-US"/>
          </a:p>
        </p:txBody>
      </p:sp>
    </p:spTree>
    <p:extLst>
      <p:ext uri="{BB962C8B-B14F-4D97-AF65-F5344CB8AC3E}">
        <p14:creationId xmlns:p14="http://schemas.microsoft.com/office/powerpoint/2010/main" val="3887056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1434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BFD75740-BE0E-4A62-915C-80BFD6BE1E4D}" type="slidenum">
              <a:rPr lang="en-US"/>
              <a:pPr>
                <a:defRPr/>
              </a:pPr>
              <a:t>‹N°›</a:t>
            </a:fld>
            <a:endParaRPr lang="en-US"/>
          </a:p>
        </p:txBody>
      </p:sp>
    </p:spTree>
    <p:extLst>
      <p:ext uri="{BB962C8B-B14F-4D97-AF65-F5344CB8AC3E}">
        <p14:creationId xmlns:p14="http://schemas.microsoft.com/office/powerpoint/2010/main" val="3197400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 Target="../slides/slide1.xml"/><Relationship Id="rId4"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slide" Target="../slides/slide10.xml"/><Relationship Id="rId4"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slide" Target="../slides/slide11.xml"/><Relationship Id="rId4"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5" Type="http://schemas.openxmlformats.org/officeDocument/2006/relationships/slide" Target="../slides/slide12.xml"/><Relationship Id="rId4"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5" Type="http://schemas.openxmlformats.org/officeDocument/2006/relationships/slide" Target="../slides/slide13.xml"/><Relationship Id="rId4"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5" Type="http://schemas.openxmlformats.org/officeDocument/2006/relationships/slide" Target="../slides/slide14.xml"/><Relationship Id="rId4"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tags" Target="../tags/tag143.xml"/><Relationship Id="rId5" Type="http://schemas.openxmlformats.org/officeDocument/2006/relationships/slide" Target="../slides/slide15.xml"/><Relationship Id="rId4"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tags" Target="../tags/tag155.xml"/><Relationship Id="rId2" Type="http://schemas.openxmlformats.org/officeDocument/2006/relationships/tags" Target="../tags/tag154.xml"/><Relationship Id="rId1" Type="http://schemas.openxmlformats.org/officeDocument/2006/relationships/tags" Target="../tags/tag153.xml"/><Relationship Id="rId5" Type="http://schemas.openxmlformats.org/officeDocument/2006/relationships/slide" Target="../slides/slide16.xml"/><Relationship Id="rId4"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 Id="rId5" Type="http://schemas.openxmlformats.org/officeDocument/2006/relationships/slide" Target="../slides/slide17.xml"/><Relationship Id="rId4"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tags" Target="../tags/tag167.xml"/><Relationship Id="rId5" Type="http://schemas.openxmlformats.org/officeDocument/2006/relationships/slide" Target="../slides/slide18.xml"/><Relationship Id="rId4"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 Target="../slides/slide2.xml"/><Relationship Id="rId4"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 Target="../slides/slide3.xml"/><Relationship Id="rId4"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slide" Target="../slides/slide4.xml"/><Relationship Id="rId4"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slide" Target="../slides/slide5.xml"/><Relationship Id="rId4"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slide" Target="../slides/slide6.xml"/><Relationship Id="rId4"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 Target="../slides/slide7.xml"/><Relationship Id="rId4"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slide" Target="../slides/slide8.xml"/><Relationship Id="rId4"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slide" Target="../slides/slide9.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en-US" dirty="0"/>
          </a:p>
        </p:txBody>
      </p:sp>
      <p:sp>
        <p:nvSpPr>
          <p:cNvPr id="4" name="Slide Number Placeholder 3"/>
          <p:cNvSpPr>
            <a:spLocks noGrp="1"/>
          </p:cNvSpPr>
          <p:nvPr>
            <p:ph type="sldNum" sz="quarter" idx="10"/>
            <p:custDataLst>
              <p:tags r:id="rId3"/>
            </p:custDataLst>
          </p:nvPr>
        </p:nvSpPr>
        <p:spPr/>
        <p:txBody>
          <a:bodyPr/>
          <a:lstStyle/>
          <a:p>
            <a:pPr>
              <a:defRPr/>
            </a:pPr>
            <a:fld id="{BFD75740-BE0E-4A62-915C-80BFD6BE1E4D}" type="slidenum">
              <a:rPr lang="en-US" smtClean="0"/>
              <a:pPr>
                <a:defRPr/>
              </a:pPr>
              <a:t>1</a:t>
            </a:fld>
            <a:endParaRPr lang="en-US"/>
          </a:p>
        </p:txBody>
      </p:sp>
    </p:spTree>
    <p:extLst>
      <p:ext uri="{BB962C8B-B14F-4D97-AF65-F5344CB8AC3E}">
        <p14:creationId xmlns:p14="http://schemas.microsoft.com/office/powerpoint/2010/main" val="1126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10</a:t>
            </a:fld>
            <a:endParaRPr lang="en-US" smtClean="0"/>
          </a:p>
        </p:txBody>
      </p:sp>
    </p:spTree>
    <p:extLst>
      <p:ext uri="{BB962C8B-B14F-4D97-AF65-F5344CB8AC3E}">
        <p14:creationId xmlns:p14="http://schemas.microsoft.com/office/powerpoint/2010/main" val="3724106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11</a:t>
            </a:fld>
            <a:endParaRPr lang="en-US" smtClean="0"/>
          </a:p>
        </p:txBody>
      </p:sp>
    </p:spTree>
    <p:extLst>
      <p:ext uri="{BB962C8B-B14F-4D97-AF65-F5344CB8AC3E}">
        <p14:creationId xmlns:p14="http://schemas.microsoft.com/office/powerpoint/2010/main" val="1340063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12</a:t>
            </a:fld>
            <a:endParaRPr lang="en-US" smtClean="0"/>
          </a:p>
        </p:txBody>
      </p:sp>
    </p:spTree>
    <p:extLst>
      <p:ext uri="{BB962C8B-B14F-4D97-AF65-F5344CB8AC3E}">
        <p14:creationId xmlns:p14="http://schemas.microsoft.com/office/powerpoint/2010/main" val="2967139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13</a:t>
            </a:fld>
            <a:endParaRPr lang="en-US" smtClean="0"/>
          </a:p>
        </p:txBody>
      </p:sp>
    </p:spTree>
    <p:extLst>
      <p:ext uri="{BB962C8B-B14F-4D97-AF65-F5344CB8AC3E}">
        <p14:creationId xmlns:p14="http://schemas.microsoft.com/office/powerpoint/2010/main" val="581939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14</a:t>
            </a:fld>
            <a:endParaRPr lang="en-US" smtClean="0"/>
          </a:p>
        </p:txBody>
      </p:sp>
    </p:spTree>
    <p:extLst>
      <p:ext uri="{BB962C8B-B14F-4D97-AF65-F5344CB8AC3E}">
        <p14:creationId xmlns:p14="http://schemas.microsoft.com/office/powerpoint/2010/main" val="1196213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15</a:t>
            </a:fld>
            <a:endParaRPr lang="en-US" smtClean="0"/>
          </a:p>
        </p:txBody>
      </p:sp>
    </p:spTree>
    <p:extLst>
      <p:ext uri="{BB962C8B-B14F-4D97-AF65-F5344CB8AC3E}">
        <p14:creationId xmlns:p14="http://schemas.microsoft.com/office/powerpoint/2010/main" val="3561243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16</a:t>
            </a:fld>
            <a:endParaRPr lang="en-US" smtClean="0"/>
          </a:p>
        </p:txBody>
      </p:sp>
    </p:spTree>
    <p:extLst>
      <p:ext uri="{BB962C8B-B14F-4D97-AF65-F5344CB8AC3E}">
        <p14:creationId xmlns:p14="http://schemas.microsoft.com/office/powerpoint/2010/main" val="4196992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en-US" dirty="0"/>
          </a:p>
        </p:txBody>
      </p:sp>
      <p:sp>
        <p:nvSpPr>
          <p:cNvPr id="4" name="Slide Number Placeholder 3"/>
          <p:cNvSpPr>
            <a:spLocks noGrp="1"/>
          </p:cNvSpPr>
          <p:nvPr>
            <p:ph type="sldNum" sz="quarter" idx="10"/>
            <p:custDataLst>
              <p:tags r:id="rId3"/>
            </p:custDataLst>
          </p:nvPr>
        </p:nvSpPr>
        <p:spPr/>
        <p:txBody>
          <a:bodyPr/>
          <a:lstStyle/>
          <a:p>
            <a:pPr>
              <a:defRPr/>
            </a:pPr>
            <a:fld id="{BFD75740-BE0E-4A62-915C-80BFD6BE1E4D}" type="slidenum">
              <a:rPr lang="en-US" smtClean="0"/>
              <a:pPr>
                <a:defRPr/>
              </a:pPr>
              <a:t>17</a:t>
            </a:fld>
            <a:endParaRPr lang="en-US"/>
          </a:p>
        </p:txBody>
      </p:sp>
    </p:spTree>
    <p:extLst>
      <p:ext uri="{BB962C8B-B14F-4D97-AF65-F5344CB8AC3E}">
        <p14:creationId xmlns:p14="http://schemas.microsoft.com/office/powerpoint/2010/main" val="242566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normAutofit/>
          </a:bodyPr>
          <a:lstStyle/>
          <a:p>
            <a:endParaRPr lang="en-US"/>
          </a:p>
        </p:txBody>
      </p:sp>
      <p:sp>
        <p:nvSpPr>
          <p:cNvPr id="4" name="Slide Number Placeholder 3"/>
          <p:cNvSpPr>
            <a:spLocks noGrp="1"/>
          </p:cNvSpPr>
          <p:nvPr>
            <p:ph type="sldNum" sz="quarter" idx="10"/>
            <p:custDataLst>
              <p:tags r:id="rId3"/>
            </p:custDataLst>
          </p:nvPr>
        </p:nvSpPr>
        <p:spPr/>
        <p:txBody>
          <a:bodyPr/>
          <a:lstStyle/>
          <a:p>
            <a:pPr>
              <a:defRPr/>
            </a:pPr>
            <a:fld id="{BFD75740-BE0E-4A62-915C-80BFD6BE1E4D}" type="slidenum">
              <a:rPr lang="en-US" smtClean="0"/>
              <a:pPr>
                <a:defRPr/>
              </a:pPr>
              <a:t>18</a:t>
            </a:fld>
            <a:endParaRPr lang="en-US"/>
          </a:p>
        </p:txBody>
      </p:sp>
    </p:spTree>
    <p:extLst>
      <p:ext uri="{BB962C8B-B14F-4D97-AF65-F5344CB8AC3E}">
        <p14:creationId xmlns:p14="http://schemas.microsoft.com/office/powerpoint/2010/main" val="236026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xfrm>
            <a:off x="1143000" y="685800"/>
            <a:ext cx="4648200" cy="3486150"/>
          </a:xfrm>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2</a:t>
            </a:fld>
            <a:endParaRPr lang="en-US" smtClean="0"/>
          </a:p>
        </p:txBody>
      </p:sp>
    </p:spTree>
    <p:extLst>
      <p:ext uri="{BB962C8B-B14F-4D97-AF65-F5344CB8AC3E}">
        <p14:creationId xmlns:p14="http://schemas.microsoft.com/office/powerpoint/2010/main" val="1515464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3</a:t>
            </a:fld>
            <a:endParaRPr lang="en-US" smtClean="0"/>
          </a:p>
        </p:txBody>
      </p:sp>
    </p:spTree>
    <p:extLst>
      <p:ext uri="{BB962C8B-B14F-4D97-AF65-F5344CB8AC3E}">
        <p14:creationId xmlns:p14="http://schemas.microsoft.com/office/powerpoint/2010/main" val="2354251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4</a:t>
            </a:fld>
            <a:endParaRPr lang="en-US" smtClean="0"/>
          </a:p>
        </p:txBody>
      </p:sp>
    </p:spTree>
    <p:extLst>
      <p:ext uri="{BB962C8B-B14F-4D97-AF65-F5344CB8AC3E}">
        <p14:creationId xmlns:p14="http://schemas.microsoft.com/office/powerpoint/2010/main" val="1146792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5</a:t>
            </a:fld>
            <a:endParaRPr lang="en-US" smtClean="0"/>
          </a:p>
        </p:txBody>
      </p:sp>
    </p:spTree>
    <p:extLst>
      <p:ext uri="{BB962C8B-B14F-4D97-AF65-F5344CB8AC3E}">
        <p14:creationId xmlns:p14="http://schemas.microsoft.com/office/powerpoint/2010/main" val="1909990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6</a:t>
            </a:fld>
            <a:endParaRPr lang="en-US" smtClean="0"/>
          </a:p>
        </p:txBody>
      </p:sp>
    </p:spTree>
    <p:extLst>
      <p:ext uri="{BB962C8B-B14F-4D97-AF65-F5344CB8AC3E}">
        <p14:creationId xmlns:p14="http://schemas.microsoft.com/office/powerpoint/2010/main" val="3842108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baseline="0"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7</a:t>
            </a:fld>
            <a:endParaRPr lang="en-US" smtClean="0"/>
          </a:p>
        </p:txBody>
      </p:sp>
    </p:spTree>
    <p:extLst>
      <p:ext uri="{BB962C8B-B14F-4D97-AF65-F5344CB8AC3E}">
        <p14:creationId xmlns:p14="http://schemas.microsoft.com/office/powerpoint/2010/main" val="73849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8</a:t>
            </a:fld>
            <a:endParaRPr lang="en-US" smtClean="0"/>
          </a:p>
        </p:txBody>
      </p:sp>
    </p:spTree>
    <p:extLst>
      <p:ext uri="{BB962C8B-B14F-4D97-AF65-F5344CB8AC3E}">
        <p14:creationId xmlns:p14="http://schemas.microsoft.com/office/powerpoint/2010/main" val="2263372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custDataLst>
              <p:tags r:id="rId1"/>
            </p:custDataLst>
          </p:nvPr>
        </p:nvSpPr>
        <p:spPr>
          <a:ln/>
        </p:spPr>
      </p:sp>
      <p:sp>
        <p:nvSpPr>
          <p:cNvPr id="34818" name="Notes Placeholder 2"/>
          <p:cNvSpPr>
            <a:spLocks noGrp="1"/>
          </p:cNvSpPr>
          <p:nvPr>
            <p:ph type="body" idx="1"/>
            <p:custDataLst>
              <p:tags r:id="rId2"/>
            </p:custDataLst>
          </p:nvPr>
        </p:nvSpPr>
        <p:spPr>
          <a:noFill/>
          <a:ln/>
        </p:spPr>
        <p:txBody>
          <a:bodyPr/>
          <a:lstStyle/>
          <a:p>
            <a:pPr eaLnBrk="1" hangingPunct="1"/>
            <a:endParaRPr lang="en-US" dirty="0" smtClean="0"/>
          </a:p>
        </p:txBody>
      </p:sp>
      <p:sp>
        <p:nvSpPr>
          <p:cNvPr id="34819" name="Slide Number Placeholder 3"/>
          <p:cNvSpPr>
            <a:spLocks noGrp="1"/>
          </p:cNvSpPr>
          <p:nvPr>
            <p:ph type="sldNum" sz="quarter" idx="5"/>
            <p:custDataLst>
              <p:tags r:id="rId3"/>
            </p:custDataLst>
          </p:nvPr>
        </p:nvSpPr>
        <p:spPr>
          <a:noFill/>
        </p:spPr>
        <p:txBody>
          <a:bodyPr/>
          <a:lstStyle/>
          <a:p>
            <a:fld id="{9B7EBC5C-03D0-4338-8CB7-A3C30A1E9D7A}" type="slidenum">
              <a:rPr lang="en-US" smtClean="0"/>
              <a:pPr/>
              <a:t>9</a:t>
            </a:fld>
            <a:endParaRPr lang="en-US" smtClean="0"/>
          </a:p>
        </p:txBody>
      </p:sp>
    </p:spTree>
    <p:extLst>
      <p:ext uri="{BB962C8B-B14F-4D97-AF65-F5344CB8AC3E}">
        <p14:creationId xmlns:p14="http://schemas.microsoft.com/office/powerpoint/2010/main" val="3140606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gi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564CF2E0-CCC4-4E1E-9902-C3C36AB3FDA4}" type="datetimeFigureOut">
              <a:rPr lang="en-US" smtClean="0"/>
              <a:pPr/>
              <a:t>12/20/2021</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9200230-A501-454B-8A4F-3E4B6576073E}" type="slidenum">
              <a:rPr lang="en-US" smtClean="0"/>
              <a:pPr>
                <a:defRPr/>
              </a:pPr>
              <a:t>‹N°›</a:t>
            </a:fld>
            <a:endParaRPr lang="en-US" dirty="0"/>
          </a:p>
        </p:txBody>
      </p:sp>
      <p:sp>
        <p:nvSpPr>
          <p:cNvPr id="7" name="Rectangle 6"/>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EEF79FC-A0AA-41F9-A0D2-9A518D6D08B6}" type="slidenum">
              <a:rPr lang="en-US" smtClean="0"/>
              <a:pPr>
                <a:defRPr/>
              </a:pPr>
              <a:t>‹N°›</a:t>
            </a:fld>
            <a:endParaRPr lang="en-US"/>
          </a:p>
        </p:txBody>
      </p:sp>
      <p:sp>
        <p:nvSpPr>
          <p:cNvPr id="7" name="Rectangle 6"/>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Slide Number Placeholder 5"/>
          <p:cNvSpPr>
            <a:spLocks noGrp="1"/>
          </p:cNvSpPr>
          <p:nvPr>
            <p:ph type="sldNum" sz="quarter" idx="12"/>
          </p:nvPr>
        </p:nvSpPr>
        <p:spPr>
          <a:xfrm>
            <a:off x="6553200" y="6356350"/>
            <a:ext cx="2133600" cy="365125"/>
          </a:xfrm>
        </p:spPr>
        <p:txBody>
          <a:bodyPr/>
          <a:lstStyle/>
          <a:p>
            <a:pPr>
              <a:defRPr/>
            </a:pPr>
            <a:fld id="{3EEF79FC-A0AA-41F9-A0D2-9A518D6D08B6}" type="slidenum">
              <a:rPr lang="en-US" smtClean="0"/>
              <a:pPr>
                <a:defRPr/>
              </a:pPr>
              <a:t>‹N°›</a:t>
            </a:fld>
            <a:endParaRPr lang="en-US"/>
          </a:p>
        </p:txBody>
      </p:sp>
      <p:sp>
        <p:nvSpPr>
          <p:cNvPr id="6" name="Rectangle 5"/>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cxnSp>
        <p:nvCxnSpPr>
          <p:cNvPr id="6" name="Straight Connector 6"/>
          <p:cNvCxnSpPr/>
          <p:nvPr/>
        </p:nvCxnSpPr>
        <p:spPr>
          <a:xfrm>
            <a:off x="914400" y="3124200"/>
            <a:ext cx="685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10"/>
          <p:cNvSpPr txBox="1"/>
          <p:nvPr/>
        </p:nvSpPr>
        <p:spPr>
          <a:xfrm>
            <a:off x="838200" y="5189537"/>
            <a:ext cx="7010400" cy="701731"/>
          </a:xfrm>
          <a:prstGeom prst="rect">
            <a:avLst/>
          </a:prstGeom>
          <a:noFill/>
        </p:spPr>
        <p:txBody>
          <a:bodyPr>
            <a:spAutoFit/>
          </a:bodyPr>
          <a:lstStyle/>
          <a:p>
            <a:pPr fontAlgn="auto">
              <a:lnSpc>
                <a:spcPct val="120000"/>
              </a:lnSpc>
              <a:spcBef>
                <a:spcPts val="0"/>
              </a:spcBef>
              <a:spcAft>
                <a:spcPts val="0"/>
              </a:spcAft>
              <a:defRPr/>
            </a:pPr>
            <a:r>
              <a:rPr lang="en-US" sz="1100" dirty="0">
                <a:solidFill>
                  <a:schemeClr val="tx2"/>
                </a:solidFill>
                <a:latin typeface="+mn-lt"/>
                <a:cs typeface="Arial" pitchFamily="34" charset="0"/>
              </a:rPr>
              <a:t>Food and Nutrition Technical Assistance III Project (FANTA)</a:t>
            </a:r>
          </a:p>
          <a:p>
            <a:pPr fontAlgn="auto">
              <a:lnSpc>
                <a:spcPct val="120000"/>
              </a:lnSpc>
              <a:spcBef>
                <a:spcPts val="0"/>
              </a:spcBef>
              <a:spcAft>
                <a:spcPts val="0"/>
              </a:spcAft>
              <a:defRPr/>
            </a:pPr>
            <a:r>
              <a:rPr lang="en-US" sz="1100" dirty="0">
                <a:solidFill>
                  <a:schemeClr val="tx2"/>
                </a:solidFill>
                <a:latin typeface="+mn-lt"/>
                <a:cs typeface="Arial" pitchFamily="34" charset="0"/>
              </a:rPr>
              <a:t>FHI 360   1825 Connecticut Ave., NW   Washington, DC 20009</a:t>
            </a:r>
          </a:p>
          <a:p>
            <a:pPr marL="0" marR="0" indent="0" algn="l" defTabSz="914400" rtl="0" eaLnBrk="1" fontAlgn="auto" latinLnBrk="0" hangingPunct="1">
              <a:lnSpc>
                <a:spcPct val="120000"/>
              </a:lnSpc>
              <a:spcBef>
                <a:spcPts val="0"/>
              </a:spcBef>
              <a:spcAft>
                <a:spcPts val="0"/>
              </a:spcAft>
              <a:buClrTx/>
              <a:buSzTx/>
              <a:buFontTx/>
              <a:buNone/>
              <a:tabLst/>
              <a:defRPr/>
            </a:pPr>
            <a:r>
              <a:rPr lang="en-US" sz="1100" kern="1200" dirty="0" err="1" smtClean="0">
                <a:solidFill>
                  <a:schemeClr val="tx2"/>
                </a:solidFill>
                <a:latin typeface="+mn-lt"/>
                <a:ea typeface="+mn-ea"/>
                <a:cs typeface="Arial" pitchFamily="34" charset="0"/>
              </a:rPr>
              <a:t>Tél</a:t>
            </a:r>
            <a:r>
              <a:rPr lang="en-US" sz="1100" kern="1200" dirty="0" smtClean="0">
                <a:solidFill>
                  <a:schemeClr val="tx2"/>
                </a:solidFill>
                <a:latin typeface="+mn-lt"/>
                <a:ea typeface="+mn-ea"/>
                <a:cs typeface="Arial" pitchFamily="34" charset="0"/>
              </a:rPr>
              <a:t>. : 202-884-8000   Fax : 202-884-8432   Email : fantamail@fhi360.org   Site Web : www.fantaproject.org </a:t>
            </a:r>
          </a:p>
        </p:txBody>
      </p:sp>
      <p:sp>
        <p:nvSpPr>
          <p:cNvPr id="2" name="Title 1"/>
          <p:cNvSpPr>
            <a:spLocks noGrp="1"/>
          </p:cNvSpPr>
          <p:nvPr>
            <p:ph type="ctrTitle"/>
          </p:nvPr>
        </p:nvSpPr>
        <p:spPr>
          <a:xfrm>
            <a:off x="838200" y="1676400"/>
            <a:ext cx="7162800" cy="1600200"/>
          </a:xfrm>
        </p:spPr>
        <p:txBody>
          <a:bodyPr>
            <a:normAutofit/>
          </a:bodyPr>
          <a:lstStyle>
            <a:lvl1pPr marL="0" indent="0" algn="l">
              <a:defRPr sz="3000" cap="all" baseline="0">
                <a:solidFill>
                  <a:schemeClr val="bg1"/>
                </a:solidFill>
              </a:defRPr>
            </a:lvl1pPr>
          </a:lstStyle>
          <a:p>
            <a:r>
              <a:rPr lang="en-US" dirty="0" smtClean="0"/>
              <a:t>Click to edit Master title style</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70" y="5943600"/>
            <a:ext cx="9160669" cy="914400"/>
          </a:xfrm>
          <a:prstGeom prst="rect">
            <a:avLst/>
          </a:prstGeom>
        </p:spPr>
      </p:pic>
      <p:pic>
        <p:nvPicPr>
          <p:cNvPr id="11" name="Picture 8" descr="Horizontal_RGB_600.gif" title="USAID logo"/>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47292" y="6096000"/>
            <a:ext cx="1755746"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FHI360 Logo_horizonal.png" title="FHI 360 logo"/>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620000" y="6140450"/>
            <a:ext cx="10668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title="FANTA logo"/>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24312" y="6076267"/>
            <a:ext cx="1157288" cy="575902"/>
          </a:xfrm>
          <a:prstGeom prst="rect">
            <a:avLst/>
          </a:prstGeom>
        </p:spPr>
      </p:pic>
    </p:spTree>
    <p:extLst>
      <p:ext uri="{BB962C8B-B14F-4D97-AF65-F5344CB8AC3E}">
        <p14:creationId xmlns:p14="http://schemas.microsoft.com/office/powerpoint/2010/main" val="22711705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pic>
        <p:nvPicPr>
          <p:cNvPr id="11" name="Picture 10" descr="untitled.bmp"/>
          <p:cNvPicPr>
            <a:picLocks noChangeAspect="1"/>
          </p:cNvPicPr>
          <p:nvPr userDrawn="1"/>
        </p:nvPicPr>
        <p:blipFill>
          <a:blip r:embed="rId3" cstate="print"/>
          <a:stretch>
            <a:fillRect/>
          </a:stretch>
        </p:blipFill>
        <p:spPr>
          <a:xfrm>
            <a:off x="0" y="6164121"/>
            <a:ext cx="9144000" cy="693879"/>
          </a:xfrm>
          <a:prstGeom prst="rect">
            <a:avLst/>
          </a:prstGeom>
        </p:spPr>
      </p:pic>
      <p:sp>
        <p:nvSpPr>
          <p:cNvPr id="2" name="Title 1"/>
          <p:cNvSpPr>
            <a:spLocks noGrp="1"/>
          </p:cNvSpPr>
          <p:nvPr>
            <p:ph type="ctrTitle"/>
          </p:nvPr>
        </p:nvSpPr>
        <p:spPr>
          <a:xfrm>
            <a:off x="838200" y="1676400"/>
            <a:ext cx="7162800" cy="1600200"/>
          </a:xfrm>
        </p:spPr>
        <p:txBody>
          <a:bodyPr>
            <a:normAutofit/>
          </a:bodyPr>
          <a:lstStyle>
            <a:lvl1pPr marL="0" indent="0" algn="l">
              <a:defRPr sz="3000" cap="all"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838200" y="3276600"/>
            <a:ext cx="6400800" cy="277368"/>
          </a:xfrm>
        </p:spPr>
        <p:txBody>
          <a:bodyPr>
            <a:noAutofit/>
          </a:bodyPr>
          <a:lstStyle>
            <a:lvl1pPr marL="0" indent="0" algn="l">
              <a:buNone/>
              <a:defRPr sz="1800">
                <a:solidFill>
                  <a:srgbClr val="1B4298"/>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a:t>
            </a:r>
          </a:p>
        </p:txBody>
      </p:sp>
      <p:sp>
        <p:nvSpPr>
          <p:cNvPr id="16" name="Content Placeholder 15"/>
          <p:cNvSpPr>
            <a:spLocks noGrp="1"/>
          </p:cNvSpPr>
          <p:nvPr>
            <p:ph sz="quarter" idx="10" hasCustomPrompt="1"/>
          </p:nvPr>
        </p:nvSpPr>
        <p:spPr>
          <a:xfrm>
            <a:off x="838200" y="3581400"/>
            <a:ext cx="6400800" cy="277368"/>
          </a:xfrm>
        </p:spPr>
        <p:txBody>
          <a:bodyPr>
            <a:noAutofit/>
          </a:bodyPr>
          <a:lstStyle>
            <a:lvl1pPr>
              <a:buNone/>
              <a:defRPr sz="1800">
                <a:solidFill>
                  <a:srgbClr val="1B4298"/>
                </a:solidFill>
                <a:latin typeface="Arial" pitchFamily="34" charset="0"/>
                <a:cs typeface="Arial" pitchFamily="34" charset="0"/>
              </a:defRPr>
            </a:lvl1pPr>
          </a:lstStyle>
          <a:p>
            <a:pPr lvl="0"/>
            <a:r>
              <a:rPr lang="en-US" dirty="0" smtClean="0"/>
              <a:t>Event</a:t>
            </a:r>
          </a:p>
        </p:txBody>
      </p:sp>
      <p:sp>
        <p:nvSpPr>
          <p:cNvPr id="17" name="Content Placeholder 15"/>
          <p:cNvSpPr>
            <a:spLocks noGrp="1"/>
          </p:cNvSpPr>
          <p:nvPr>
            <p:ph sz="quarter" idx="11" hasCustomPrompt="1"/>
          </p:nvPr>
        </p:nvSpPr>
        <p:spPr>
          <a:xfrm>
            <a:off x="838200" y="3886200"/>
            <a:ext cx="6400800" cy="304800"/>
          </a:xfrm>
        </p:spPr>
        <p:txBody>
          <a:bodyPr>
            <a:noAutofit/>
          </a:bodyPr>
          <a:lstStyle>
            <a:lvl1pPr>
              <a:buNone/>
              <a:defRPr sz="1800">
                <a:solidFill>
                  <a:srgbClr val="1B4298"/>
                </a:solidFill>
                <a:latin typeface="Arial" pitchFamily="34" charset="0"/>
                <a:cs typeface="Arial" pitchFamily="34" charset="0"/>
              </a:defRPr>
            </a:lvl1pPr>
          </a:lstStyle>
          <a:p>
            <a:pPr lvl="0"/>
            <a:r>
              <a:rPr lang="en-US" dirty="0" smtClean="0"/>
              <a:t>Month Year</a:t>
            </a:r>
          </a:p>
          <a:p>
            <a:pPr lvl="0"/>
            <a:endParaRPr lang="en-US" dirty="0"/>
          </a:p>
        </p:txBody>
      </p:sp>
      <p:cxnSp>
        <p:nvCxnSpPr>
          <p:cNvPr id="13" name="Straight Connector 12"/>
          <p:cNvCxnSpPr/>
          <p:nvPr userDrawn="1"/>
        </p:nvCxnSpPr>
        <p:spPr>
          <a:xfrm>
            <a:off x="914400" y="3124200"/>
            <a:ext cx="685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descr="Horizontal_RGB_600.gif"/>
          <p:cNvPicPr>
            <a:picLocks noChangeAspect="1"/>
          </p:cNvPicPr>
          <p:nvPr userDrawn="1"/>
        </p:nvPicPr>
        <p:blipFill>
          <a:blip r:embed="rId4" cstate="print"/>
          <a:stretch>
            <a:fillRect/>
          </a:stretch>
        </p:blipFill>
        <p:spPr>
          <a:xfrm>
            <a:off x="7315200" y="6298307"/>
            <a:ext cx="1584900" cy="483493"/>
          </a:xfrm>
          <a:prstGeom prst="rect">
            <a:avLst/>
          </a:prstGeom>
        </p:spPr>
      </p:pic>
      <p:pic>
        <p:nvPicPr>
          <p:cNvPr id="15" name="Picture 14" descr="FHI360 Logo_horizonal.png"/>
          <p:cNvPicPr>
            <a:picLocks noChangeAspect="1"/>
          </p:cNvPicPr>
          <p:nvPr userDrawn="1"/>
        </p:nvPicPr>
        <p:blipFill>
          <a:blip r:embed="rId5" cstate="print"/>
          <a:stretch>
            <a:fillRect/>
          </a:stretch>
        </p:blipFill>
        <p:spPr>
          <a:xfrm>
            <a:off x="6044184" y="6309360"/>
            <a:ext cx="990600" cy="411480"/>
          </a:xfrm>
          <a:prstGeom prst="rect">
            <a:avLst/>
          </a:prstGeom>
        </p:spPr>
      </p:pic>
      <p:sp>
        <p:nvSpPr>
          <p:cNvPr id="12" name="TextBox 11"/>
          <p:cNvSpPr txBox="1"/>
          <p:nvPr userDrawn="1"/>
        </p:nvSpPr>
        <p:spPr>
          <a:xfrm>
            <a:off x="838200" y="4495800"/>
            <a:ext cx="6400800" cy="923330"/>
          </a:xfrm>
          <a:prstGeom prst="rect">
            <a:avLst/>
          </a:prstGeom>
          <a:noFill/>
        </p:spPr>
        <p:txBody>
          <a:bodyPr wrap="square" rtlCol="0">
            <a:spAutoFit/>
          </a:bodyPr>
          <a:lstStyle/>
          <a:p>
            <a:pPr lvl="0">
              <a:lnSpc>
                <a:spcPct val="120000"/>
              </a:lnSpc>
            </a:pPr>
            <a:r>
              <a:rPr lang="en-US" sz="1000" dirty="0" smtClean="0">
                <a:solidFill>
                  <a:srgbClr val="1B4298"/>
                </a:solidFill>
                <a:latin typeface="Arial" pitchFamily="34" charset="0"/>
                <a:cs typeface="Arial" pitchFamily="34" charset="0"/>
              </a:rPr>
              <a:t>Food and Nutrition Technical Assistance III</a:t>
            </a:r>
            <a:r>
              <a:rPr lang="en-US" sz="1000" baseline="0" dirty="0" smtClean="0">
                <a:solidFill>
                  <a:srgbClr val="1B4298"/>
                </a:solidFill>
                <a:latin typeface="Arial" pitchFamily="34" charset="0"/>
                <a:cs typeface="Arial" pitchFamily="34" charset="0"/>
              </a:rPr>
              <a:t> </a:t>
            </a:r>
            <a:r>
              <a:rPr lang="en-US" sz="1000" dirty="0" smtClean="0">
                <a:solidFill>
                  <a:srgbClr val="1B4298"/>
                </a:solidFill>
                <a:latin typeface="Arial" pitchFamily="34" charset="0"/>
                <a:cs typeface="Arial" pitchFamily="34" charset="0"/>
              </a:rPr>
              <a:t>Project (FANTA)</a:t>
            </a:r>
          </a:p>
          <a:p>
            <a:pPr lvl="0">
              <a:lnSpc>
                <a:spcPct val="120000"/>
              </a:lnSpc>
            </a:pPr>
            <a:r>
              <a:rPr lang="en-US" sz="1000" dirty="0" err="1" smtClean="0">
                <a:solidFill>
                  <a:srgbClr val="1B4298"/>
                </a:solidFill>
                <a:latin typeface="Arial" pitchFamily="34" charset="0"/>
                <a:cs typeface="Arial" pitchFamily="34" charset="0"/>
              </a:rPr>
              <a:t>FHI</a:t>
            </a:r>
            <a:r>
              <a:rPr lang="en-US" sz="1000" dirty="0" smtClean="0">
                <a:solidFill>
                  <a:srgbClr val="1B4298"/>
                </a:solidFill>
                <a:latin typeface="Arial" pitchFamily="34" charset="0"/>
                <a:cs typeface="Arial" pitchFamily="34" charset="0"/>
              </a:rPr>
              <a:t> 360   1825 Connecticut Ave., NW   Washington, DC 20009</a:t>
            </a:r>
          </a:p>
          <a:p>
            <a:pPr lvl="0">
              <a:lnSpc>
                <a:spcPct val="120000"/>
              </a:lnSpc>
            </a:pPr>
            <a:r>
              <a:rPr lang="en-US" sz="1000" dirty="0" smtClean="0">
                <a:solidFill>
                  <a:srgbClr val="1B4298"/>
                </a:solidFill>
                <a:latin typeface="Arial" pitchFamily="34" charset="0"/>
                <a:cs typeface="Arial" pitchFamily="34" charset="0"/>
              </a:rPr>
              <a:t>Tel: 202-884-8000   Fax: 202-884-8432   E-mail: fanta@fhi360.org   Website: www.fantaproject.org </a:t>
            </a:r>
          </a:p>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BE0E13C-971B-4FE2-A7A8-B50BEB0758D6}" type="slidenum">
              <a:rPr lang="en-US" smtClean="0"/>
              <a:pPr>
                <a:defRPr/>
              </a:pPr>
              <a:t>‹N°›</a:t>
            </a:fld>
            <a:endParaRPr lang="en-US" dirty="0"/>
          </a:p>
        </p:txBody>
      </p:sp>
      <p:sp>
        <p:nvSpPr>
          <p:cNvPr id="7" name="Rectangle 6"/>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CA3369F-CBA8-4854-8596-12C12C0DB132}" type="slidenum">
              <a:rPr lang="en-US" smtClean="0"/>
              <a:pPr>
                <a:defRPr/>
              </a:pPr>
              <a:t>‹N°›</a:t>
            </a:fld>
            <a:endParaRPr lang="en-US"/>
          </a:p>
        </p:txBody>
      </p:sp>
      <p:sp>
        <p:nvSpPr>
          <p:cNvPr id="7" name="Rectangle 6"/>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F4840BF-4E5E-496F-83DE-705DF5D3B2E0}" type="slidenum">
              <a:rPr lang="en-US" smtClean="0"/>
              <a:pPr>
                <a:defRPr/>
              </a:pPr>
              <a:t>‹N°›</a:t>
            </a:fld>
            <a:endParaRPr lang="en-US"/>
          </a:p>
        </p:txBody>
      </p:sp>
      <p:sp>
        <p:nvSpPr>
          <p:cNvPr id="8" name="Rectangle 7"/>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341F55B-60AB-41AB-A86B-F427551446BD}" type="slidenum">
              <a:rPr lang="en-US" smtClean="0"/>
              <a:pPr>
                <a:defRPr/>
              </a:pPr>
              <a:t>‹N°›</a:t>
            </a:fld>
            <a:endParaRPr lang="en-US"/>
          </a:p>
        </p:txBody>
      </p:sp>
      <p:sp>
        <p:nvSpPr>
          <p:cNvPr id="10" name="Rectangle 9"/>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E0F9365-8E98-481F-9B6B-5D10434154B3}" type="slidenum">
              <a:rPr lang="en-US" smtClean="0"/>
              <a:pPr>
                <a:defRPr/>
              </a:pPr>
              <a:t>‹N°›</a:t>
            </a:fld>
            <a:endParaRPr lang="en-US"/>
          </a:p>
        </p:txBody>
      </p:sp>
      <p:sp>
        <p:nvSpPr>
          <p:cNvPr id="6" name="Rectangle 5"/>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744A4BE-DDD4-4ADD-ADEF-F2C4C9CC97D1}" type="slidenum">
              <a:rPr lang="en-US" smtClean="0"/>
              <a:pPr>
                <a:defRPr/>
              </a:pPr>
              <a:t>‹N°›</a:t>
            </a:fld>
            <a:endParaRPr lang="en-US"/>
          </a:p>
        </p:txBody>
      </p:sp>
      <p:sp>
        <p:nvSpPr>
          <p:cNvPr id="5" name="Rectangle 4"/>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9664091-7F4C-4B3B-9E99-A5FDD15A6242}" type="slidenum">
              <a:rPr lang="en-US" smtClean="0"/>
              <a:pPr>
                <a:defRPr/>
              </a:pPr>
              <a:t>‹N°›</a:t>
            </a:fld>
            <a:endParaRPr lang="en-US"/>
          </a:p>
        </p:txBody>
      </p:sp>
      <p:sp>
        <p:nvSpPr>
          <p:cNvPr id="8" name="Rectangle 7"/>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7540A5E-A615-4836-9E64-6BDA44B66009}" type="slidenum">
              <a:rPr lang="en-US" smtClean="0"/>
              <a:pPr>
                <a:defRPr/>
              </a:pPr>
              <a:t>‹N°›</a:t>
            </a:fld>
            <a:endParaRPr lang="en-US"/>
          </a:p>
        </p:txBody>
      </p:sp>
      <p:sp>
        <p:nvSpPr>
          <p:cNvPr id="8" name="Rectangle 7"/>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47635" y="63161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2183A7-CEC7-4F69-B631-355EEC505CCB}" type="slidenum">
              <a:rPr lang="en-US" smtClean="0"/>
              <a:pPr>
                <a:defRPr/>
              </a:pPr>
              <a:t>‹N°›</a:t>
            </a:fld>
            <a:endParaRPr lang="en-US"/>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763" y="6170461"/>
            <a:ext cx="9148763" cy="687539"/>
          </a:xfrm>
          <a:prstGeom prst="rect">
            <a:avLst/>
          </a:prstGeom>
        </p:spPr>
      </p:pic>
      <p:sp>
        <p:nvSpPr>
          <p:cNvPr id="8" name="Rectangle 7"/>
          <p:cNvSpPr/>
          <p:nvPr userDrawn="1"/>
        </p:nvSpPr>
        <p:spPr>
          <a:xfrm>
            <a:off x="-4765" y="6163733"/>
            <a:ext cx="9148763" cy="685800"/>
          </a:xfrm>
          <a:prstGeom prst="rect">
            <a:avLst/>
          </a:prstGeom>
          <a:solidFill>
            <a:srgbClr val="F897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88.xml"/><Relationship Id="rId7" Type="http://schemas.openxmlformats.org/officeDocument/2006/relationships/tags" Target="../tags/tag92.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tags" Target="../tags/tag89.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8.xml"/><Relationship Id="rId7" Type="http://schemas.openxmlformats.org/officeDocument/2006/relationships/tags" Target="../tags/tag102.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 Id="rId9"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8.xml"/><Relationship Id="rId7" Type="http://schemas.openxmlformats.org/officeDocument/2006/relationships/tags" Target="../tags/tag112.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9"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18.xml"/><Relationship Id="rId7" Type="http://schemas.openxmlformats.org/officeDocument/2006/relationships/tags" Target="../tags/tag122.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9"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28.xml"/><Relationship Id="rId7" Type="http://schemas.openxmlformats.org/officeDocument/2006/relationships/tags" Target="../tags/tag132.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 Id="rId9"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38.xml"/><Relationship Id="rId7" Type="http://schemas.openxmlformats.org/officeDocument/2006/relationships/tags" Target="../tags/tag142.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tags" Target="../tags/tag141.xml"/><Relationship Id="rId5" Type="http://schemas.openxmlformats.org/officeDocument/2006/relationships/tags" Target="../tags/tag140.xml"/><Relationship Id="rId4" Type="http://schemas.openxmlformats.org/officeDocument/2006/relationships/tags" Target="../tags/tag139.xml"/><Relationship Id="rId9"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48.xml"/><Relationship Id="rId7" Type="http://schemas.openxmlformats.org/officeDocument/2006/relationships/tags" Target="../tags/tag152.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tags" Target="../tags/tag151.xml"/><Relationship Id="rId5" Type="http://schemas.openxmlformats.org/officeDocument/2006/relationships/tags" Target="../tags/tag150.xml"/><Relationship Id="rId4" Type="http://schemas.openxmlformats.org/officeDocument/2006/relationships/tags" Target="../tags/tag149.xml"/><Relationship Id="rId9"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tags" Target="../tags/tag158.xml"/><Relationship Id="rId7" Type="http://schemas.openxmlformats.org/officeDocument/2006/relationships/hyperlink" Target="http://www.usaid.gov/sites/default/files/documents/1870/203.pdf" TargetMode="Externa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tags" Target="../tags/tag159.xml"/></Relationships>
</file>

<file path=ppt/slides/_rels/slide1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tags" Target="../tags/tag165.xml"/><Relationship Id="rId7" Type="http://schemas.openxmlformats.org/officeDocument/2006/relationships/image" Target="../media/image8.gif"/><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tags" Target="../tags/tag166.xml"/></Relationships>
</file>

<file path=ppt/slides/_rels/slide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 Id="rId9"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8.xml"/><Relationship Id="rId7" Type="http://schemas.openxmlformats.org/officeDocument/2006/relationships/tags" Target="../tags/tag4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9"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58.xml"/><Relationship Id="rId7" Type="http://schemas.openxmlformats.org/officeDocument/2006/relationships/tags" Target="../tags/tag62.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9"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68.xml"/><Relationship Id="rId7" Type="http://schemas.openxmlformats.org/officeDocument/2006/relationships/tags" Target="../tags/tag72.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78.xml"/><Relationship Id="rId7" Type="http://schemas.openxmlformats.org/officeDocument/2006/relationships/tags" Target="../tags/tag82.xml"/><Relationship Id="rId2" Type="http://schemas.openxmlformats.org/officeDocument/2006/relationships/tags" Target="../tags/tag77.xml"/><Relationship Id="rId1" Type="http://schemas.openxmlformats.org/officeDocument/2006/relationships/tags" Target="../tags/tag76.xml"/><Relationship Id="rId6" Type="http://schemas.openxmlformats.org/officeDocument/2006/relationships/tags" Target="../tags/tag81.xml"/><Relationship Id="rId5" Type="http://schemas.openxmlformats.org/officeDocument/2006/relationships/tags" Target="../tags/tag80.xml"/><Relationship Id="rId4" Type="http://schemas.openxmlformats.org/officeDocument/2006/relationships/tags" Target="../tags/tag79.xml"/><Relationship Id="rId9"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custDataLst>
              <p:tags r:id="rId2"/>
            </p:custDataLst>
          </p:nvPr>
        </p:nvSpPr>
        <p:spPr>
          <a:xfrm>
            <a:off x="914400" y="3581400"/>
            <a:ext cx="6858000" cy="569387"/>
          </a:xfrm>
          <a:prstGeom prst="rect">
            <a:avLst/>
          </a:prstGeom>
          <a:noFill/>
        </p:spPr>
        <p:txBody>
          <a:bodyPr wrap="square" rtlCol="0">
            <a:spAutoFit/>
          </a:bodyPr>
          <a:lstStyle/>
          <a:p>
            <a:pPr>
              <a:spcAft>
                <a:spcPts val="600"/>
              </a:spcAft>
            </a:pPr>
            <a:endParaRPr lang="en-US" sz="800" dirty="0">
              <a:solidFill>
                <a:schemeClr val="tx2"/>
              </a:solidFill>
              <a:latin typeface="+mn-lt"/>
              <a:ea typeface="Adobe Song Std L" pitchFamily="18" charset="-128"/>
            </a:endParaRPr>
          </a:p>
          <a:p>
            <a:endParaRPr lang="en-US" dirty="0"/>
          </a:p>
        </p:txBody>
      </p:sp>
      <p:sp>
        <p:nvSpPr>
          <p:cNvPr id="4" name="Title 3"/>
          <p:cNvSpPr>
            <a:spLocks noGrp="1"/>
          </p:cNvSpPr>
          <p:nvPr>
            <p:ph type="ctrTitle"/>
            <p:custDataLst>
              <p:tags r:id="rId3"/>
            </p:custDataLst>
          </p:nvPr>
        </p:nvSpPr>
        <p:spPr/>
        <p:txBody>
          <a:bodyPr>
            <a:normAutofit/>
          </a:bodyPr>
          <a:lstStyle/>
          <a:p>
            <a:r>
              <a:rPr lang="en-US" sz="3400" b="1" cap="none" dirty="0" smtClean="0">
                <a:solidFill>
                  <a:schemeClr val="tx2"/>
                </a:solidFill>
              </a:rPr>
              <a:t>PLAN DE SUIVI-ÉVALUATION	</a:t>
            </a:r>
            <a:endParaRPr lang="en-US" sz="3400" b="1" cap="none" dirty="0">
              <a:solidFill>
                <a:schemeClr val="tx2"/>
              </a:solidFill>
            </a:endParaRPr>
          </a:p>
        </p:txBody>
      </p:sp>
      <p:sp>
        <p:nvSpPr>
          <p:cNvPr id="5" name="Content Placeholder 3"/>
          <p:cNvSpPr txBox="1">
            <a:spLocks/>
          </p:cNvSpPr>
          <p:nvPr>
            <p:custDataLst>
              <p:tags r:id="rId4"/>
            </p:custDataLst>
          </p:nvPr>
        </p:nvSpPr>
        <p:spPr>
          <a:xfrm>
            <a:off x="838200" y="685800"/>
            <a:ext cx="8229600" cy="304800"/>
          </a:xfrm>
          <a:prstGeom prst="rect">
            <a:avLst/>
          </a:prstGeom>
        </p:spPr>
        <p:txBody>
          <a:bodyPr vert="horz" wrap="square"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buNone/>
            </a:pPr>
            <a:r>
              <a:rPr lang="fr-FR" sz="8800" dirty="0" smtClean="0">
                <a:solidFill>
                  <a:srgbClr val="1F497D"/>
                </a:solidFill>
                <a:latin typeface="Calibri" panose="020F0502020204030204" pitchFamily="34" charset="0"/>
              </a:rPr>
              <a:t>Formation sur </a:t>
            </a:r>
            <a:r>
              <a:rPr lang="fr-FR" sz="8800" dirty="0">
                <a:solidFill>
                  <a:srgbClr val="1F497D"/>
                </a:solidFill>
                <a:latin typeface="Calibri" panose="020F0502020204030204" pitchFamily="34" charset="0"/>
              </a:rPr>
              <a:t>le suivi-évaluation des projets de sécurité alimentaire relevant du Bureau de </a:t>
            </a:r>
            <a:r>
              <a:rPr lang="fr-FR" sz="8800" dirty="0" smtClean="0">
                <a:solidFill>
                  <a:srgbClr val="1F497D"/>
                </a:solidFill>
                <a:latin typeface="Calibri" panose="020F0502020204030204" pitchFamily="34" charset="0"/>
              </a:rPr>
              <a:t>l’alimentation </a:t>
            </a:r>
            <a:r>
              <a:rPr lang="fr-FR" sz="8800" dirty="0">
                <a:solidFill>
                  <a:srgbClr val="1F497D"/>
                </a:solidFill>
                <a:latin typeface="Calibri" panose="020F0502020204030204" pitchFamily="34" charset="0"/>
              </a:rPr>
              <a:t>pour la </a:t>
            </a:r>
            <a:r>
              <a:rPr lang="fr-FR" sz="8800" dirty="0" smtClean="0">
                <a:solidFill>
                  <a:srgbClr val="1F497D"/>
                </a:solidFill>
                <a:latin typeface="Calibri" panose="020F0502020204030204" pitchFamily="34" charset="0"/>
              </a:rPr>
              <a:t>paix (FFP)</a:t>
            </a:r>
            <a:endParaRPr lang="fr-CA" sz="4800" b="1" dirty="0">
              <a:solidFill>
                <a:srgbClr val="990099"/>
              </a:solidFill>
              <a:latin typeface="Courier New" panose="02070309020205020404" pitchFamily="49"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676400"/>
            <a:ext cx="8077200" cy="4449763"/>
          </a:xfrm>
        </p:spPr>
        <p:txBody>
          <a:bodyPr wrap="square">
            <a:normAutofit/>
          </a:bodyPr>
          <a:lstStyle/>
          <a:p>
            <a:pPr marL="0" lvl="1" indent="0">
              <a:buNone/>
            </a:pPr>
            <a:r>
              <a:rPr lang="fr-CA" sz="2600" b="1" dirty="0" smtClean="0">
                <a:solidFill>
                  <a:srgbClr val="1F497D"/>
                </a:solidFill>
                <a:latin typeface="Calibri" panose="020F0502020204030204" pitchFamily="34" charset="0"/>
              </a:rPr>
              <a:t>Analyse, gestion et plan de protection des données</a:t>
            </a:r>
            <a:endParaRPr lang="fr-CA" sz="1200" b="1" dirty="0" smtClean="0">
              <a:solidFill>
                <a:srgbClr val="990099"/>
              </a:solidFill>
              <a:latin typeface="Courier New" panose="02070309020205020404" pitchFamily="49" charset="0"/>
            </a:endParaRPr>
          </a:p>
          <a:p>
            <a:pPr marL="630238" lvl="2" indent="-285750"/>
            <a:r>
              <a:rPr lang="fr-CA" sz="2600" dirty="0" smtClean="0">
                <a:solidFill>
                  <a:srgbClr val="1F497D"/>
                </a:solidFill>
                <a:latin typeface="Calibri" panose="020F0502020204030204" pitchFamily="34" charset="0"/>
              </a:rPr>
              <a:t>Analyse des données collectées pour chaque indicateur</a:t>
            </a:r>
            <a:r>
              <a:rPr lang="en-US" sz="2600" dirty="0" smtClean="0">
                <a:solidFill>
                  <a:srgbClr val="1F497D"/>
                </a:solidFill>
                <a:latin typeface="Calibri" panose="020F0502020204030204" pitchFamily="34" charset="0"/>
              </a:rPr>
              <a:t>/</a:t>
            </a:r>
            <a:r>
              <a:rPr lang="en-US" sz="2600" dirty="0" err="1" smtClean="0">
                <a:solidFill>
                  <a:srgbClr val="1F497D"/>
                </a:solidFill>
                <a:latin typeface="Calibri" panose="020F0502020204030204" pitchFamily="34" charset="0"/>
              </a:rPr>
              <a:t>liste</a:t>
            </a:r>
            <a:r>
              <a:rPr lang="en-US" sz="2600" dirty="0" smtClean="0">
                <a:solidFill>
                  <a:srgbClr val="1F497D"/>
                </a:solidFill>
                <a:latin typeface="Calibri" panose="020F0502020204030204" pitchFamily="34" charset="0"/>
              </a:rPr>
              <a:t> de </a:t>
            </a:r>
            <a:r>
              <a:rPr lang="en-US" sz="2600" dirty="0" err="1" smtClean="0">
                <a:solidFill>
                  <a:srgbClr val="1F497D"/>
                </a:solidFill>
                <a:latin typeface="Calibri" panose="020F0502020204030204" pitchFamily="34" charset="0"/>
              </a:rPr>
              <a:t>réponses</a:t>
            </a:r>
            <a:r>
              <a:rPr lang="en-US" sz="2600" dirty="0" smtClean="0">
                <a:solidFill>
                  <a:srgbClr val="1F497D"/>
                </a:solidFill>
                <a:latin typeface="Calibri" panose="020F0502020204030204" pitchFamily="34" charset="0"/>
              </a:rPr>
              <a:t> à </a:t>
            </a:r>
            <a:r>
              <a:rPr lang="en-US" sz="2600" dirty="0" err="1" smtClean="0">
                <a:solidFill>
                  <a:srgbClr val="1F497D"/>
                </a:solidFill>
                <a:latin typeface="Calibri" panose="020F0502020204030204" pitchFamily="34" charset="0"/>
              </a:rPr>
              <a:t>obtenir</a:t>
            </a:r>
            <a:endParaRPr lang="fr-CA" sz="1200" b="1" dirty="0" smtClean="0">
              <a:solidFill>
                <a:srgbClr val="990099"/>
              </a:solidFill>
              <a:latin typeface="Courier New" panose="02070309020205020404" pitchFamily="49" charset="0"/>
            </a:endParaRPr>
          </a:p>
          <a:p>
            <a:pPr marL="630238" lvl="2" indent="-285750"/>
            <a:r>
              <a:rPr lang="fr-CA" sz="2600" dirty="0" smtClean="0">
                <a:solidFill>
                  <a:srgbClr val="1F497D"/>
                </a:solidFill>
                <a:latin typeface="Calibri" panose="020F0502020204030204" pitchFamily="34" charset="0"/>
              </a:rPr>
              <a:t>Systèmes employés pour consigner et pour traiter les données</a:t>
            </a:r>
            <a:endParaRPr lang="fr-CA" sz="1200" b="1" dirty="0" smtClean="0">
              <a:solidFill>
                <a:srgbClr val="990099"/>
              </a:solidFill>
              <a:latin typeface="Courier New" panose="02070309020205020404" pitchFamily="49" charset="0"/>
            </a:endParaRPr>
          </a:p>
          <a:p>
            <a:pPr marL="630238" lvl="2" indent="-285750"/>
            <a:r>
              <a:rPr lang="fr-CA" sz="2600" dirty="0" smtClean="0">
                <a:solidFill>
                  <a:srgbClr val="1F497D"/>
                </a:solidFill>
                <a:latin typeface="Calibri" panose="020F0502020204030204" pitchFamily="34" charset="0"/>
              </a:rPr>
              <a:t>Sauvegarde des données</a:t>
            </a:r>
            <a:endParaRPr lang="fr-CA" sz="1200" b="1" dirty="0" smtClean="0">
              <a:solidFill>
                <a:srgbClr val="990099"/>
              </a:solidFill>
              <a:latin typeface="Courier New" panose="02070309020205020404" pitchFamily="49" charset="0"/>
            </a:endParaRPr>
          </a:p>
          <a:p>
            <a:pPr marL="630238" lvl="2" indent="-285750"/>
            <a:r>
              <a:rPr lang="fr-CA" sz="2600" dirty="0" smtClean="0">
                <a:solidFill>
                  <a:srgbClr val="1F497D"/>
                </a:solidFill>
                <a:latin typeface="Calibri" panose="020F0502020204030204" pitchFamily="34" charset="0"/>
              </a:rPr>
              <a:t>Protection de la confidentialité des bénéficiaires</a:t>
            </a:r>
            <a:endParaRPr lang="fr-CA" sz="1200" b="1" dirty="0" smtClean="0">
              <a:solidFill>
                <a:srgbClr val="990099"/>
              </a:solidFill>
              <a:latin typeface="Courier New" panose="02070309020205020404" pitchFamily="49" charset="0"/>
            </a:endParaRPr>
          </a:p>
          <a:p>
            <a:pPr marL="630238" lvl="2" indent="-285750"/>
            <a:r>
              <a:rPr lang="fr-CA" sz="2600" dirty="0" smtClean="0">
                <a:solidFill>
                  <a:srgbClr val="1F497D"/>
                </a:solidFill>
                <a:latin typeface="Calibri" panose="020F0502020204030204" pitchFamily="34" charset="0"/>
              </a:rPr>
              <a:t>Protection des données contre le vol</a:t>
            </a:r>
            <a:endParaRPr lang="fr-CA" sz="1200" b="1" dirty="0" smtClean="0">
              <a:solidFill>
                <a:srgbClr val="990099"/>
              </a:solidFill>
              <a:latin typeface="Courier New" panose="02070309020205020404" pitchFamily="49" charset="0"/>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custDataLst>
              <p:tags r:id="rId4"/>
            </p:custDataLst>
          </p:nvPr>
        </p:nvSpPr>
        <p:spPr>
          <a:xfrm>
            <a:off x="2286000" y="533400"/>
            <a:ext cx="6400800" cy="990600"/>
          </a:xfrm>
        </p:spPr>
        <p:txBody>
          <a:bodyPr wrap="square">
            <a:normAutofit fontScale="90000"/>
          </a:bodyPr>
          <a:lstStyle/>
          <a:p>
            <a:pPr algn="l" eaLnBrk="1" hangingPunct="1"/>
            <a:r>
              <a:rPr lang="fr-CA" sz="3600" b="1" dirty="0" smtClean="0">
                <a:solidFill>
                  <a:srgbClr val="1F497D"/>
                </a:solidFill>
                <a:latin typeface="Calibri" panose="020F0502020204030204" pitchFamily="34" charset="0"/>
              </a:rPr>
              <a:t>Gestion et utilisation des données</a:t>
            </a:r>
            <a:endParaRPr lang="fr-CA" sz="1200" b="1" dirty="0" smtClean="0">
              <a:solidFill>
                <a:srgbClr val="990099"/>
              </a:solidFill>
              <a:latin typeface="Courier New" panose="02070309020205020404" pitchFamily="49" charset="0"/>
            </a:endParaRPr>
          </a:p>
        </p:txBody>
      </p:sp>
      <p:grpSp>
        <p:nvGrpSpPr>
          <p:cNvPr id="20" name="Group 19"/>
          <p:cNvGrpSpPr/>
          <p:nvPr>
            <p:custDataLst>
              <p:tags r:id="rId5"/>
            </p:custDataLst>
          </p:nvPr>
        </p:nvGrpSpPr>
        <p:grpSpPr>
          <a:xfrm>
            <a:off x="76200" y="76200"/>
            <a:ext cx="2057400" cy="1295400"/>
            <a:chOff x="5914435" y="0"/>
            <a:chExt cx="2337213" cy="2337330"/>
          </a:xfrm>
        </p:grpSpPr>
        <p:sp>
          <p:nvSpPr>
            <p:cNvPr id="21" name="Snip Diagonal Corner Rectangle 20"/>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2"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2793662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676400"/>
            <a:ext cx="8077200" cy="4449763"/>
          </a:xfrm>
        </p:spPr>
        <p:txBody>
          <a:bodyPr wrap="square">
            <a:normAutofit/>
          </a:bodyPr>
          <a:lstStyle/>
          <a:p>
            <a:pPr marL="0" lvl="1" indent="0">
              <a:buNone/>
            </a:pPr>
            <a:r>
              <a:rPr lang="fr-CA" sz="2600" b="1" dirty="0" smtClean="0">
                <a:solidFill>
                  <a:srgbClr val="1F497D"/>
                </a:solidFill>
                <a:latin typeface="Calibri" panose="020F0502020204030204" pitchFamily="34" charset="0"/>
              </a:rPr>
              <a:t>Plan de diffusion et d’utilisation des données</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Comment le projet </a:t>
            </a:r>
            <a:r>
              <a:rPr lang="fr-CA" sz="2600" dirty="0" err="1" smtClean="0">
                <a:solidFill>
                  <a:srgbClr val="1F497D"/>
                </a:solidFill>
                <a:latin typeface="Calibri" panose="020F0502020204030204" pitchFamily="34" charset="0"/>
              </a:rPr>
              <a:t>fera-t-il</a:t>
            </a:r>
            <a:r>
              <a:rPr lang="fr-CA" sz="2600" dirty="0" smtClean="0">
                <a:solidFill>
                  <a:srgbClr val="1F497D"/>
                </a:solidFill>
                <a:latin typeface="Calibri" panose="020F0502020204030204" pitchFamily="34" charset="0"/>
              </a:rPr>
              <a:t> usage des données et les diffusera-t-il aux fins de gestion, de production de rapports et de partage d’informations ?</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Posez-vous la question pour chaque type de données (étude de référence</a:t>
            </a:r>
            <a:r>
              <a:rPr lang="en-US" sz="2600" dirty="0" smtClean="0">
                <a:solidFill>
                  <a:srgbClr val="1F497D"/>
                </a:solidFill>
                <a:latin typeface="Calibri" panose="020F0502020204030204" pitchFamily="34" charset="0"/>
              </a:rPr>
              <a:t>/</a:t>
            </a:r>
            <a:r>
              <a:rPr lang="en-US" sz="2600" dirty="0" err="1" smtClean="0">
                <a:solidFill>
                  <a:srgbClr val="1F497D"/>
                </a:solidFill>
                <a:latin typeface="Calibri" panose="020F0502020204030204" pitchFamily="34" charset="0"/>
              </a:rPr>
              <a:t>évaluation</a:t>
            </a:r>
            <a:r>
              <a:rPr lang="en-US" sz="2600" dirty="0" smtClean="0">
                <a:solidFill>
                  <a:srgbClr val="1F497D"/>
                </a:solidFill>
                <a:latin typeface="Calibri" panose="020F0502020204030204" pitchFamily="34" charset="0"/>
              </a:rPr>
              <a:t> finale, </a:t>
            </a:r>
            <a:r>
              <a:rPr lang="en-US" sz="2600" dirty="0" err="1" smtClean="0">
                <a:solidFill>
                  <a:srgbClr val="1F497D"/>
                </a:solidFill>
                <a:latin typeface="Calibri" panose="020F0502020204030204" pitchFamily="34" charset="0"/>
              </a:rPr>
              <a:t>suivi</a:t>
            </a:r>
            <a:r>
              <a:rPr lang="en-US" sz="2600" dirty="0" smtClean="0">
                <a:solidFill>
                  <a:srgbClr val="1F497D"/>
                </a:solidFill>
                <a:latin typeface="Calibri" panose="020F0502020204030204" pitchFamily="34" charset="0"/>
              </a:rPr>
              <a:t> </a:t>
            </a:r>
            <a:r>
              <a:rPr lang="en-US" sz="2600" dirty="0" err="1" smtClean="0">
                <a:solidFill>
                  <a:srgbClr val="1F497D"/>
                </a:solidFill>
                <a:latin typeface="Calibri" panose="020F0502020204030204" pitchFamily="34" charset="0"/>
              </a:rPr>
              <a:t>continu</a:t>
            </a:r>
            <a:r>
              <a:rPr lang="en-US" sz="2600" dirty="0" smtClean="0">
                <a:solidFill>
                  <a:srgbClr val="1F497D"/>
                </a:solidFill>
                <a:latin typeface="Calibri" panose="020F0502020204030204" pitchFamily="34" charset="0"/>
              </a:rPr>
              <a:t>, etc.)</a:t>
            </a:r>
            <a:endParaRPr lang="fr-CA" sz="1200" b="1" dirty="0" smtClean="0">
              <a:solidFill>
                <a:srgbClr val="990099"/>
              </a:solidFill>
              <a:latin typeface="Courier New" panose="02070309020205020404" pitchFamily="49" charset="0"/>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custDataLst>
              <p:tags r:id="rId4"/>
            </p:custDataLst>
          </p:nvPr>
        </p:nvSpPr>
        <p:spPr>
          <a:xfrm>
            <a:off x="2286000" y="533400"/>
            <a:ext cx="6400800" cy="990600"/>
          </a:xfrm>
        </p:spPr>
        <p:txBody>
          <a:bodyPr wrap="square">
            <a:normAutofit fontScale="90000"/>
          </a:bodyPr>
          <a:lstStyle/>
          <a:p>
            <a:pPr algn="l" eaLnBrk="1" hangingPunct="1"/>
            <a:r>
              <a:rPr lang="fr-CA" sz="3600" b="1" dirty="0" smtClean="0">
                <a:solidFill>
                  <a:srgbClr val="1F497D"/>
                </a:solidFill>
                <a:latin typeface="Calibri" panose="020F0502020204030204" pitchFamily="34" charset="0"/>
              </a:rPr>
              <a:t>Gestion et utilisation des données</a:t>
            </a:r>
            <a:endParaRPr lang="fr-CA" sz="1200" b="1" dirty="0" smtClean="0">
              <a:solidFill>
                <a:srgbClr val="990099"/>
              </a:solidFill>
              <a:latin typeface="Courier New" panose="02070309020205020404" pitchFamily="49" charset="0"/>
            </a:endParaRPr>
          </a:p>
        </p:txBody>
      </p:sp>
      <p:grpSp>
        <p:nvGrpSpPr>
          <p:cNvPr id="21" name="Group 20"/>
          <p:cNvGrpSpPr/>
          <p:nvPr>
            <p:custDataLst>
              <p:tags r:id="rId5"/>
            </p:custDataLst>
          </p:nvPr>
        </p:nvGrpSpPr>
        <p:grpSpPr>
          <a:xfrm>
            <a:off x="76200" y="76200"/>
            <a:ext cx="2057400" cy="1295400"/>
            <a:chOff x="5914435" y="0"/>
            <a:chExt cx="2337213" cy="2337330"/>
          </a:xfrm>
        </p:grpSpPr>
        <p:sp>
          <p:nvSpPr>
            <p:cNvPr id="22" name="Snip Diagonal Corner Rectangle 21"/>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3"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1942410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676400"/>
            <a:ext cx="8077200" cy="4449763"/>
          </a:xfrm>
        </p:spPr>
        <p:txBody>
          <a:bodyPr wrap="square">
            <a:normAutofit/>
          </a:bodyPr>
          <a:lstStyle/>
          <a:p>
            <a:pPr marL="0" lvl="1" indent="0">
              <a:buNone/>
            </a:pPr>
            <a:r>
              <a:rPr lang="fr-CA" sz="2600" b="1" dirty="0" smtClean="0">
                <a:solidFill>
                  <a:srgbClr val="1F497D"/>
                </a:solidFill>
                <a:latin typeface="Calibri" panose="020F0502020204030204" pitchFamily="34" charset="0"/>
              </a:rPr>
              <a:t>Plan d’assurance qualité des données</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Plan visant à réduire les biais et les erreurs d’estimation dans la mesure, la transcription et l’agrégation des données</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Il prévoit des évaluations internes de la qualité des données.</a:t>
            </a:r>
            <a:endParaRPr lang="fr-CA" sz="1200" b="1" dirty="0" smtClean="0">
              <a:solidFill>
                <a:srgbClr val="990099"/>
              </a:solidFill>
              <a:latin typeface="Courier New" panose="02070309020205020404" pitchFamily="49" charset="0"/>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smtClean="0">
                <a:solidFill>
                  <a:srgbClr val="1F497D"/>
                </a:solidFill>
                <a:latin typeface="Calibri" panose="020F0502020204030204" pitchFamily="34" charset="0"/>
              </a:rPr>
              <a:t>Assurance qualité</a:t>
            </a:r>
            <a:endParaRPr lang="fr-CA" sz="1200" b="1" dirty="0" smtClean="0">
              <a:solidFill>
                <a:srgbClr val="990099"/>
              </a:solidFill>
              <a:latin typeface="Courier New" panose="02070309020205020404" pitchFamily="49" charset="0"/>
            </a:endParaRPr>
          </a:p>
        </p:txBody>
      </p:sp>
      <p:grpSp>
        <p:nvGrpSpPr>
          <p:cNvPr id="20" name="Group 19"/>
          <p:cNvGrpSpPr/>
          <p:nvPr>
            <p:custDataLst>
              <p:tags r:id="rId5"/>
            </p:custDataLst>
          </p:nvPr>
        </p:nvGrpSpPr>
        <p:grpSpPr>
          <a:xfrm>
            <a:off x="76200" y="76200"/>
            <a:ext cx="2057400" cy="1295400"/>
            <a:chOff x="5914435" y="0"/>
            <a:chExt cx="2337213" cy="2337330"/>
          </a:xfrm>
        </p:grpSpPr>
        <p:sp>
          <p:nvSpPr>
            <p:cNvPr id="21" name="Snip Diagonal Corner Rectangle 20"/>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2"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3440099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752600"/>
            <a:ext cx="8077200" cy="4373563"/>
          </a:xfrm>
        </p:spPr>
        <p:txBody>
          <a:bodyPr wrap="square">
            <a:normAutofit/>
          </a:bodyPr>
          <a:lstStyle/>
          <a:p>
            <a:pPr marL="0" lvl="1" indent="0">
              <a:buNone/>
            </a:pPr>
            <a:r>
              <a:rPr lang="fr-CA" sz="2600" b="1" dirty="0" smtClean="0">
                <a:solidFill>
                  <a:srgbClr val="1F497D"/>
                </a:solidFill>
                <a:latin typeface="Calibri" panose="020F0502020204030204" pitchFamily="34" charset="0"/>
              </a:rPr>
              <a:t>Plan de dotation relatif au suivi-évaluation</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Identification de tous les postes nécessaires.</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Description des rôles et des responsabilités.</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Organigramme</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Stratégie </a:t>
            </a:r>
            <a:r>
              <a:rPr lang="fr-CA" sz="2600" dirty="0">
                <a:solidFill>
                  <a:srgbClr val="1F497D"/>
                </a:solidFill>
                <a:latin typeface="Calibri" panose="020F0502020204030204" pitchFamily="34" charset="0"/>
              </a:rPr>
              <a:t>de renforcement de la </a:t>
            </a:r>
            <a:r>
              <a:rPr lang="fr-CA" sz="2600" dirty="0" smtClean="0">
                <a:solidFill>
                  <a:srgbClr val="1F497D"/>
                </a:solidFill>
                <a:latin typeface="Calibri" panose="020F0502020204030204" pitchFamily="34" charset="0"/>
              </a:rPr>
              <a:t>capacité</a:t>
            </a:r>
            <a:endParaRPr lang="fr-CA" sz="1200" b="1" dirty="0" smtClean="0">
              <a:solidFill>
                <a:srgbClr val="990099"/>
              </a:solidFill>
              <a:latin typeface="Courier New" panose="02070309020205020404" pitchFamily="49" charset="0"/>
            </a:endParaRPr>
          </a:p>
          <a:p>
            <a:pPr marL="400050" lvl="2" indent="0">
              <a:buNone/>
            </a:pPr>
            <a:endParaRPr lang="en-US" dirty="0">
              <a:solidFill>
                <a:schemeClr val="tx2"/>
              </a:solidFill>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smtClean="0">
                <a:solidFill>
                  <a:srgbClr val="1F497D"/>
                </a:solidFill>
                <a:latin typeface="Calibri" panose="020F0502020204030204" pitchFamily="34" charset="0"/>
              </a:rPr>
              <a:t>Dotation en personnel</a:t>
            </a:r>
            <a:endParaRPr lang="fr-CA" sz="1200" b="1" dirty="0" smtClean="0">
              <a:solidFill>
                <a:srgbClr val="990099"/>
              </a:solidFill>
              <a:latin typeface="Courier New" panose="02070309020205020404" pitchFamily="49" charset="0"/>
            </a:endParaRPr>
          </a:p>
        </p:txBody>
      </p:sp>
      <p:grpSp>
        <p:nvGrpSpPr>
          <p:cNvPr id="20" name="Group 19"/>
          <p:cNvGrpSpPr/>
          <p:nvPr>
            <p:custDataLst>
              <p:tags r:id="rId5"/>
            </p:custDataLst>
          </p:nvPr>
        </p:nvGrpSpPr>
        <p:grpSpPr>
          <a:xfrm>
            <a:off x="76200" y="76200"/>
            <a:ext cx="2057400" cy="1295400"/>
            <a:chOff x="5914435" y="0"/>
            <a:chExt cx="2337213" cy="2337330"/>
          </a:xfrm>
        </p:grpSpPr>
        <p:sp>
          <p:nvSpPr>
            <p:cNvPr id="21" name="Snip Diagonal Corner Rectangle 20"/>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2"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1404686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752600"/>
            <a:ext cx="8077200" cy="4373563"/>
          </a:xfrm>
        </p:spPr>
        <p:txBody>
          <a:bodyPr wrap="square">
            <a:normAutofit/>
          </a:bodyPr>
          <a:lstStyle/>
          <a:p>
            <a:pPr marL="0" lvl="1" indent="0">
              <a:buNone/>
            </a:pPr>
            <a:r>
              <a:rPr lang="fr-CA" sz="2600" b="1" dirty="0" smtClean="0">
                <a:solidFill>
                  <a:srgbClr val="1F497D"/>
                </a:solidFill>
                <a:latin typeface="Calibri" panose="020F0502020204030204" pitchFamily="34" charset="0"/>
              </a:rPr>
              <a:t>Plan de réalisation de l’étude de référence</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Il décrit le soutien fourni à l’entreprise tierce qui réalisera l’enquête.</a:t>
            </a:r>
            <a:endParaRPr lang="fr-CA" sz="1200" b="1" dirty="0" smtClean="0">
              <a:solidFill>
                <a:srgbClr val="990099"/>
              </a:solidFill>
              <a:latin typeface="Courier New" panose="02070309020205020404" pitchFamily="49" charset="0"/>
            </a:endParaRPr>
          </a:p>
          <a:p>
            <a:pPr marL="400050" lvl="2" indent="0">
              <a:buNone/>
            </a:pPr>
            <a:endParaRPr lang="en-US" dirty="0">
              <a:solidFill>
                <a:schemeClr val="tx2"/>
              </a:solidFill>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err="1" smtClean="0">
                <a:solidFill>
                  <a:srgbClr val="1F497D"/>
                </a:solidFill>
                <a:latin typeface="Calibri" panose="020F0502020204030204" pitchFamily="34" charset="0"/>
              </a:rPr>
              <a:t>Evaluations</a:t>
            </a:r>
            <a:endParaRPr lang="fr-CA" sz="1200" b="1" dirty="0" smtClean="0">
              <a:solidFill>
                <a:srgbClr val="990099"/>
              </a:solidFill>
              <a:latin typeface="Courier New" panose="02070309020205020404" pitchFamily="49" charset="0"/>
            </a:endParaRPr>
          </a:p>
        </p:txBody>
      </p:sp>
      <p:grpSp>
        <p:nvGrpSpPr>
          <p:cNvPr id="20" name="Group 19"/>
          <p:cNvGrpSpPr/>
          <p:nvPr>
            <p:custDataLst>
              <p:tags r:id="rId5"/>
            </p:custDataLst>
          </p:nvPr>
        </p:nvGrpSpPr>
        <p:grpSpPr>
          <a:xfrm>
            <a:off x="76200" y="76200"/>
            <a:ext cx="2057400" cy="1295400"/>
            <a:chOff x="5914435" y="0"/>
            <a:chExt cx="2337213" cy="2337330"/>
          </a:xfrm>
        </p:grpSpPr>
        <p:sp>
          <p:nvSpPr>
            <p:cNvPr id="21" name="Snip Diagonal Corner Rectangle 20"/>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2"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2572980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752600"/>
            <a:ext cx="8077200" cy="4373563"/>
          </a:xfrm>
        </p:spPr>
        <p:txBody>
          <a:bodyPr wrap="square">
            <a:normAutofit/>
          </a:bodyPr>
          <a:lstStyle/>
          <a:p>
            <a:pPr marL="0" lvl="1" indent="0">
              <a:buNone/>
            </a:pPr>
            <a:r>
              <a:rPr lang="fr-CA" sz="2600" b="1" dirty="0" smtClean="0">
                <a:solidFill>
                  <a:srgbClr val="1F497D"/>
                </a:solidFill>
                <a:latin typeface="Calibri" panose="020F0502020204030204" pitchFamily="34" charset="0"/>
              </a:rPr>
              <a:t>Plan de l’évaluation de mi-parcours</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Méthodologie</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Questions d’évaluation</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Calendrier</a:t>
            </a:r>
            <a:endParaRPr lang="fr-CA" sz="1200" b="1" dirty="0" smtClean="0">
              <a:solidFill>
                <a:srgbClr val="990099"/>
              </a:solidFill>
              <a:latin typeface="Courier New" panose="02070309020205020404" pitchFamily="49" charset="0"/>
            </a:endParaRPr>
          </a:p>
          <a:p>
            <a:pPr marL="400050" lvl="2" indent="0">
              <a:buNone/>
            </a:pPr>
            <a:endParaRPr lang="en-US" dirty="0">
              <a:solidFill>
                <a:schemeClr val="tx2"/>
              </a:solidFill>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err="1" smtClean="0">
                <a:solidFill>
                  <a:srgbClr val="1F497D"/>
                </a:solidFill>
                <a:latin typeface="Calibri" panose="020F0502020204030204" pitchFamily="34" charset="0"/>
              </a:rPr>
              <a:t>Evaluations</a:t>
            </a:r>
            <a:endParaRPr lang="fr-CA" sz="1200" b="1" dirty="0" smtClean="0">
              <a:solidFill>
                <a:srgbClr val="990099"/>
              </a:solidFill>
              <a:latin typeface="Courier New" panose="02070309020205020404" pitchFamily="49" charset="0"/>
            </a:endParaRPr>
          </a:p>
        </p:txBody>
      </p:sp>
      <p:grpSp>
        <p:nvGrpSpPr>
          <p:cNvPr id="21" name="Group 20"/>
          <p:cNvGrpSpPr/>
          <p:nvPr>
            <p:custDataLst>
              <p:tags r:id="rId5"/>
            </p:custDataLst>
          </p:nvPr>
        </p:nvGrpSpPr>
        <p:grpSpPr>
          <a:xfrm>
            <a:off x="76200" y="76200"/>
            <a:ext cx="2057400" cy="1295400"/>
            <a:chOff x="5914435" y="0"/>
            <a:chExt cx="2337213" cy="2337330"/>
          </a:xfrm>
        </p:grpSpPr>
        <p:sp>
          <p:nvSpPr>
            <p:cNvPr id="22" name="Snip Diagonal Corner Rectangle 21"/>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3"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4057037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828800"/>
            <a:ext cx="8077200" cy="4297363"/>
          </a:xfrm>
        </p:spPr>
        <p:txBody>
          <a:bodyPr wrap="square">
            <a:normAutofit/>
          </a:bodyPr>
          <a:lstStyle/>
          <a:p>
            <a:pPr marL="0" lvl="1" indent="0">
              <a:buNone/>
            </a:pPr>
            <a:r>
              <a:rPr lang="fr-CA" sz="2600" b="1" dirty="0" smtClean="0">
                <a:solidFill>
                  <a:srgbClr val="1F497D"/>
                </a:solidFill>
                <a:latin typeface="Calibri" panose="020F0502020204030204" pitchFamily="34" charset="0"/>
              </a:rPr>
              <a:t>Plan de l’évaluation finale</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Il décrit le soutien fourni à l’entreprise tierce qui réalisera l’enquête.</a:t>
            </a:r>
            <a:endParaRPr lang="fr-CA" sz="1200" b="1" dirty="0" smtClean="0">
              <a:solidFill>
                <a:srgbClr val="990099"/>
              </a:solidFill>
              <a:latin typeface="Courier New" panose="02070309020205020404" pitchFamily="49" charset="0"/>
            </a:endParaRPr>
          </a:p>
          <a:p>
            <a:pPr marL="400050" lvl="2" indent="0">
              <a:buNone/>
            </a:pPr>
            <a:endParaRPr lang="en-US" dirty="0">
              <a:solidFill>
                <a:schemeClr val="tx2"/>
              </a:solidFill>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err="1" smtClean="0">
                <a:solidFill>
                  <a:srgbClr val="1F497D"/>
                </a:solidFill>
                <a:latin typeface="Calibri" panose="020F0502020204030204" pitchFamily="34" charset="0"/>
              </a:rPr>
              <a:t>Evaluations</a:t>
            </a:r>
            <a:endParaRPr lang="fr-CA" sz="1200" b="1" dirty="0" smtClean="0">
              <a:solidFill>
                <a:srgbClr val="990099"/>
              </a:solidFill>
              <a:latin typeface="Courier New" panose="02070309020205020404" pitchFamily="49" charset="0"/>
            </a:endParaRPr>
          </a:p>
        </p:txBody>
      </p:sp>
      <p:grpSp>
        <p:nvGrpSpPr>
          <p:cNvPr id="20" name="Group 19"/>
          <p:cNvGrpSpPr/>
          <p:nvPr>
            <p:custDataLst>
              <p:tags r:id="rId5"/>
            </p:custDataLst>
          </p:nvPr>
        </p:nvGrpSpPr>
        <p:grpSpPr>
          <a:xfrm>
            <a:off x="76200" y="76200"/>
            <a:ext cx="2057400" cy="1295400"/>
            <a:chOff x="5914435" y="0"/>
            <a:chExt cx="2337213" cy="2337330"/>
          </a:xfrm>
        </p:grpSpPr>
        <p:sp>
          <p:nvSpPr>
            <p:cNvPr id="21" name="Snip Diagonal Corner Rectangle 20"/>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2"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1662202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609600"/>
            <a:ext cx="8229600" cy="955982"/>
          </a:xfrm>
        </p:spPr>
        <p:txBody>
          <a:bodyPr wrap="square">
            <a:normAutofit/>
          </a:bodyPr>
          <a:lstStyle/>
          <a:p>
            <a:r>
              <a:rPr lang="fr-CA" sz="3600" b="1" dirty="0" smtClean="0">
                <a:solidFill>
                  <a:srgbClr val="1F497D"/>
                </a:solidFill>
                <a:latin typeface="Calibri" panose="020F0502020204030204" pitchFamily="34" charset="0"/>
              </a:rPr>
              <a:t>Ressources</a:t>
            </a:r>
            <a:endParaRPr lang="fr-CA" sz="1200" b="1" dirty="0">
              <a:solidFill>
                <a:srgbClr val="990099"/>
              </a:solidFill>
              <a:latin typeface="Courier New" panose="02070309020205020404" pitchFamily="49" charset="0"/>
            </a:endParaRPr>
          </a:p>
        </p:txBody>
      </p:sp>
      <p:sp>
        <p:nvSpPr>
          <p:cNvPr id="3" name="Content Placeholder 2"/>
          <p:cNvSpPr>
            <a:spLocks noGrp="1"/>
          </p:cNvSpPr>
          <p:nvPr>
            <p:ph idx="1"/>
            <p:custDataLst>
              <p:tags r:id="rId3"/>
            </p:custDataLst>
          </p:nvPr>
        </p:nvSpPr>
        <p:spPr>
          <a:xfrm>
            <a:off x="609600" y="1999234"/>
            <a:ext cx="8077200" cy="3944365"/>
          </a:xfrm>
        </p:spPr>
        <p:txBody>
          <a:bodyPr wrap="square">
            <a:noAutofit/>
          </a:bodyPr>
          <a:lstStyle/>
          <a:p>
            <a:pPr marL="0" indent="0">
              <a:spcBef>
                <a:spcPts val="0"/>
              </a:spcBef>
              <a:spcAft>
                <a:spcPts val="1800"/>
              </a:spcAft>
              <a:buNone/>
            </a:pPr>
            <a:r>
              <a:rPr lang="en-US" sz="2400" b="1" i="1" dirty="0">
                <a:solidFill>
                  <a:srgbClr val="1F497D"/>
                </a:solidFill>
                <a:latin typeface="Calibri" panose="020F0502020204030204" pitchFamily="34" charset="0"/>
                <a:cs typeface="Arial" pitchFamily="34" charset="0"/>
              </a:rPr>
              <a:t>M&amp;E </a:t>
            </a:r>
            <a:r>
              <a:rPr lang="en-US" sz="2400" b="1" i="1" dirty="0" smtClean="0">
                <a:solidFill>
                  <a:srgbClr val="1F497D"/>
                </a:solidFill>
                <a:latin typeface="Calibri" panose="020F0502020204030204" pitchFamily="34" charset="0"/>
                <a:cs typeface="Arial" pitchFamily="34" charset="0"/>
              </a:rPr>
              <a:t>Plan : </a:t>
            </a:r>
            <a:r>
              <a:rPr lang="en-US" sz="2400" b="1" i="1" dirty="0">
                <a:solidFill>
                  <a:srgbClr val="1F497D"/>
                </a:solidFill>
                <a:latin typeface="Calibri" panose="020F0502020204030204" pitchFamily="34" charset="0"/>
                <a:cs typeface="Arial" pitchFamily="34" charset="0"/>
              </a:rPr>
              <a:t>USAID ADS Chapter 23 Assessing and Learning </a:t>
            </a:r>
            <a:r>
              <a:rPr lang="en-US" sz="2400" b="1" i="1" dirty="0" smtClean="0">
                <a:solidFill>
                  <a:srgbClr val="1F497D"/>
                </a:solidFill>
                <a:latin typeface="Calibri" panose="020F0502020204030204" pitchFamily="34" charset="0"/>
                <a:cs typeface="Arial" pitchFamily="34" charset="0"/>
              </a:rPr>
              <a:t> </a:t>
            </a:r>
            <a:r>
              <a:rPr lang="en-US" sz="2400" b="1" dirty="0" smtClean="0">
                <a:solidFill>
                  <a:srgbClr val="1F497D"/>
                </a:solidFill>
                <a:latin typeface="Calibri" panose="020F0502020204030204" pitchFamily="34" charset="0"/>
                <a:cs typeface="Arial" pitchFamily="34" charset="0"/>
              </a:rPr>
              <a:t>(</a:t>
            </a:r>
            <a:r>
              <a:rPr lang="fr-CA" sz="2400" b="1" dirty="0" smtClean="0">
                <a:solidFill>
                  <a:srgbClr val="1F497D"/>
                </a:solidFill>
                <a:latin typeface="Calibri" panose="020F0502020204030204" pitchFamily="34" charset="0"/>
                <a:cs typeface="Arial" pitchFamily="34" charset="0"/>
              </a:rPr>
              <a:t>Plan de suivi-évaluation : chapitre 23 des directives de l’USAID sur l’évaluation et l’apprentissage</a:t>
            </a:r>
            <a:r>
              <a:rPr lang="en-US" sz="2400" b="1" dirty="0" smtClean="0">
                <a:solidFill>
                  <a:srgbClr val="1F497D"/>
                </a:solidFill>
                <a:latin typeface="Calibri" panose="020F0502020204030204" pitchFamily="34" charset="0"/>
                <a:cs typeface="Arial" pitchFamily="34" charset="0"/>
              </a:rPr>
              <a:t>) : </a:t>
            </a:r>
            <a:r>
              <a:rPr lang="en-US" sz="2400" b="1" dirty="0">
                <a:solidFill>
                  <a:srgbClr val="1F497D"/>
                </a:solidFill>
                <a:latin typeface="Calibri" panose="020F0502020204030204" pitchFamily="34" charset="0"/>
                <a:cs typeface="Arial" pitchFamily="34" charset="0"/>
                <a:hlinkClick r:id="rId7"/>
              </a:rPr>
              <a:t>http://</a:t>
            </a:r>
            <a:r>
              <a:rPr lang="en-US" sz="2400" b="1" dirty="0" smtClean="0">
                <a:solidFill>
                  <a:srgbClr val="1F497D"/>
                </a:solidFill>
                <a:latin typeface="Calibri" panose="020F0502020204030204" pitchFamily="34" charset="0"/>
                <a:cs typeface="Arial" pitchFamily="34" charset="0"/>
                <a:hlinkClick r:id="rId7"/>
              </a:rPr>
              <a:t>www.usaid.gov/sites/default/files/documents/1870/203.pdf</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p:txBody>
      </p:sp>
      <p:cxnSp>
        <p:nvCxnSpPr>
          <p:cNvPr id="5" name="Straight Connector 4"/>
          <p:cNvCxnSpPr/>
          <p:nvPr>
            <p:custDataLst>
              <p:tags r:id="rId4"/>
            </p:custDataLst>
          </p:nvPr>
        </p:nvCxnSpPr>
        <p:spPr>
          <a:xfrm>
            <a:off x="609600" y="153137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185287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custDataLst>
              <p:tags r:id="rId2"/>
            </p:custDataLst>
          </p:nvPr>
        </p:nvSpPr>
        <p:spPr>
          <a:xfrm>
            <a:off x="1428750" y="1981201"/>
            <a:ext cx="6286500" cy="3200399"/>
          </a:xfrm>
        </p:spPr>
        <p:txBody>
          <a:bodyPr wrap="square">
            <a:noAutofit/>
          </a:bodyPr>
          <a:lstStyle/>
          <a:p>
            <a:pPr marL="0" indent="0">
              <a:lnSpc>
                <a:spcPct val="110000"/>
              </a:lnSpc>
              <a:spcBef>
                <a:spcPts val="0"/>
              </a:spcBef>
              <a:buNone/>
            </a:pPr>
            <a:r>
              <a:rPr lang="fr-CA" sz="1800" dirty="0" smtClean="0">
                <a:solidFill>
                  <a:srgbClr val="000000"/>
                </a:solidFill>
                <a:latin typeface="Calibri" panose="020F0502020204030204" pitchFamily="34" charset="0"/>
                <a:cs typeface="Arial" pitchFamily="34" charset="0"/>
              </a:rPr>
              <a:t>Cette présentation a été rendue possible grâce au généreux soutien du peuple américain par le biais du soutien des organismes et des services suivants : Office of </a:t>
            </a:r>
            <a:r>
              <a:rPr lang="fr-CA" sz="1800" dirty="0" err="1" smtClean="0">
                <a:solidFill>
                  <a:srgbClr val="000000"/>
                </a:solidFill>
                <a:latin typeface="Calibri" panose="020F0502020204030204" pitchFamily="34" charset="0"/>
                <a:cs typeface="Arial" pitchFamily="34" charset="0"/>
              </a:rPr>
              <a:t>Health</a:t>
            </a:r>
            <a:r>
              <a:rPr lang="fr-CA" sz="1800" dirty="0" smtClean="0">
                <a:solidFill>
                  <a:srgbClr val="000000"/>
                </a:solidFill>
                <a:latin typeface="Calibri" panose="020F0502020204030204" pitchFamily="34" charset="0"/>
                <a:cs typeface="Arial" pitchFamily="34" charset="0"/>
              </a:rPr>
              <a:t>, </a:t>
            </a:r>
            <a:r>
              <a:rPr lang="fr-CA" sz="1800" dirty="0" err="1" smtClean="0">
                <a:solidFill>
                  <a:srgbClr val="000000"/>
                </a:solidFill>
                <a:latin typeface="Calibri" panose="020F0502020204030204" pitchFamily="34" charset="0"/>
                <a:cs typeface="Arial" pitchFamily="34" charset="0"/>
              </a:rPr>
              <a:t>Infectious</a:t>
            </a:r>
            <a:r>
              <a:rPr lang="fr-CA" sz="1800" dirty="0" smtClean="0">
                <a:solidFill>
                  <a:srgbClr val="000000"/>
                </a:solidFill>
                <a:latin typeface="Calibri" panose="020F0502020204030204" pitchFamily="34" charset="0"/>
                <a:cs typeface="Arial" pitchFamily="34" charset="0"/>
              </a:rPr>
              <a:t> </a:t>
            </a:r>
            <a:r>
              <a:rPr lang="fr-CA" sz="1800" dirty="0" err="1" smtClean="0">
                <a:solidFill>
                  <a:srgbClr val="000000"/>
                </a:solidFill>
                <a:latin typeface="Calibri" panose="020F0502020204030204" pitchFamily="34" charset="0"/>
                <a:cs typeface="Arial" pitchFamily="34" charset="0"/>
              </a:rPr>
              <a:t>Diseases</a:t>
            </a:r>
            <a:r>
              <a:rPr lang="fr-CA" sz="1800" dirty="0" smtClean="0">
                <a:solidFill>
                  <a:srgbClr val="000000"/>
                </a:solidFill>
                <a:latin typeface="Calibri" panose="020F0502020204030204" pitchFamily="34" charset="0"/>
                <a:cs typeface="Arial" pitchFamily="34" charset="0"/>
              </a:rPr>
              <a:t> and Nutrition; Bureau for Global </a:t>
            </a:r>
            <a:r>
              <a:rPr lang="fr-CA" sz="1800" dirty="0" err="1" smtClean="0">
                <a:solidFill>
                  <a:srgbClr val="000000"/>
                </a:solidFill>
                <a:latin typeface="Calibri" panose="020F0502020204030204" pitchFamily="34" charset="0"/>
                <a:cs typeface="Arial" pitchFamily="34" charset="0"/>
              </a:rPr>
              <a:t>Health</a:t>
            </a:r>
            <a:r>
              <a:rPr lang="fr-CA" sz="1800" dirty="0" smtClean="0">
                <a:solidFill>
                  <a:srgbClr val="000000"/>
                </a:solidFill>
                <a:latin typeface="Calibri" panose="020F0502020204030204" pitchFamily="34" charset="0"/>
                <a:cs typeface="Arial" pitchFamily="34" charset="0"/>
              </a:rPr>
              <a:t>; Office of Food for </a:t>
            </a:r>
            <a:r>
              <a:rPr lang="fr-CA" sz="1800" dirty="0" err="1" smtClean="0">
                <a:solidFill>
                  <a:srgbClr val="000000"/>
                </a:solidFill>
                <a:latin typeface="Calibri" panose="020F0502020204030204" pitchFamily="34" charset="0"/>
                <a:cs typeface="Arial" pitchFamily="34" charset="0"/>
              </a:rPr>
              <a:t>Peace</a:t>
            </a:r>
            <a:r>
              <a:rPr lang="fr-CA" sz="1800" dirty="0" smtClean="0">
                <a:solidFill>
                  <a:srgbClr val="000000"/>
                </a:solidFill>
                <a:latin typeface="Calibri" panose="020F0502020204030204" pitchFamily="34" charset="0"/>
                <a:cs typeface="Arial" pitchFamily="34" charset="0"/>
              </a:rPr>
              <a:t>; Bureau for </a:t>
            </a:r>
            <a:r>
              <a:rPr lang="fr-CA" sz="1800" dirty="0" err="1" smtClean="0">
                <a:solidFill>
                  <a:srgbClr val="000000"/>
                </a:solidFill>
                <a:latin typeface="Calibri" panose="020F0502020204030204" pitchFamily="34" charset="0"/>
                <a:cs typeface="Arial" pitchFamily="34" charset="0"/>
              </a:rPr>
              <a:t>Democracy</a:t>
            </a:r>
            <a:r>
              <a:rPr lang="fr-CA" sz="1800" dirty="0" smtClean="0">
                <a:solidFill>
                  <a:srgbClr val="000000"/>
                </a:solidFill>
                <a:latin typeface="Calibri" panose="020F0502020204030204" pitchFamily="34" charset="0"/>
                <a:cs typeface="Arial" pitchFamily="34" charset="0"/>
              </a:rPr>
              <a:t>, </a:t>
            </a:r>
            <a:r>
              <a:rPr lang="fr-CA" sz="1800" dirty="0" err="1" smtClean="0">
                <a:solidFill>
                  <a:srgbClr val="000000"/>
                </a:solidFill>
                <a:latin typeface="Calibri" panose="020F0502020204030204" pitchFamily="34" charset="0"/>
                <a:cs typeface="Arial" pitchFamily="34" charset="0"/>
              </a:rPr>
              <a:t>Conflict</a:t>
            </a:r>
            <a:r>
              <a:rPr lang="fr-CA" sz="1800" dirty="0" smtClean="0">
                <a:solidFill>
                  <a:srgbClr val="000000"/>
                </a:solidFill>
                <a:latin typeface="Calibri" panose="020F0502020204030204" pitchFamily="34" charset="0"/>
                <a:cs typeface="Arial" pitchFamily="34" charset="0"/>
              </a:rPr>
              <a:t> and </a:t>
            </a:r>
            <a:r>
              <a:rPr lang="fr-CA" sz="1800" dirty="0" err="1" smtClean="0">
                <a:solidFill>
                  <a:srgbClr val="000000"/>
                </a:solidFill>
                <a:latin typeface="Calibri" panose="020F0502020204030204" pitchFamily="34" charset="0"/>
                <a:cs typeface="Arial" pitchFamily="34" charset="0"/>
              </a:rPr>
              <a:t>Humanitarian</a:t>
            </a:r>
            <a:r>
              <a:rPr lang="fr-CA" sz="1800" dirty="0" smtClean="0">
                <a:solidFill>
                  <a:srgbClr val="000000"/>
                </a:solidFill>
                <a:latin typeface="Calibri" panose="020F0502020204030204" pitchFamily="34" charset="0"/>
                <a:cs typeface="Arial" pitchFamily="34" charset="0"/>
              </a:rPr>
              <a:t> Assistance; United States Agency for International </a:t>
            </a:r>
            <a:r>
              <a:rPr lang="fr-CA" sz="1800" dirty="0" err="1" smtClean="0">
                <a:solidFill>
                  <a:srgbClr val="000000"/>
                </a:solidFill>
                <a:latin typeface="Calibri" panose="020F0502020204030204" pitchFamily="34" charset="0"/>
                <a:cs typeface="Arial" pitchFamily="34" charset="0"/>
              </a:rPr>
              <a:t>Development</a:t>
            </a:r>
            <a:r>
              <a:rPr lang="fr-CA" sz="1800" dirty="0" smtClean="0">
                <a:solidFill>
                  <a:srgbClr val="000000"/>
                </a:solidFill>
                <a:latin typeface="Calibri" panose="020F0502020204030204" pitchFamily="34" charset="0"/>
                <a:cs typeface="Arial" pitchFamily="34" charset="0"/>
              </a:rPr>
              <a:t> (USAID), dans le cadre de l’entente coopérative no AID-OAA-A-12-00005, par l’intermédiaire de FANTA, une entité gérée par FHI 360. Le contenu de cette présentation relève de la seule responsabilité de FHI 360 et ne reflète pas nécessairement les opinions de l’USAID ou du gouvernement des </a:t>
            </a:r>
            <a:r>
              <a:rPr lang="fr-CA" sz="1800" dirty="0" err="1" smtClean="0">
                <a:solidFill>
                  <a:srgbClr val="000000"/>
                </a:solidFill>
                <a:latin typeface="Calibri" panose="020F0502020204030204" pitchFamily="34" charset="0"/>
                <a:cs typeface="Arial" pitchFamily="34" charset="0"/>
              </a:rPr>
              <a:t>Etats-Unis</a:t>
            </a:r>
            <a:r>
              <a:rPr lang="fr-CA" sz="1800" dirty="0" smtClean="0">
                <a:solidFill>
                  <a:srgbClr val="000000"/>
                </a:solidFill>
                <a:latin typeface="Calibri" panose="020F0502020204030204" pitchFamily="34" charset="0"/>
                <a:cs typeface="Arial" pitchFamily="34" charset="0"/>
              </a:rPr>
              <a:t>.</a:t>
            </a:r>
            <a:endParaRPr lang="fr-CA" sz="1200" b="1" dirty="0">
              <a:solidFill>
                <a:srgbClr val="990099"/>
              </a:solidFill>
              <a:latin typeface="Courier New" panose="02070309020205020404" pitchFamily="49" charset="0"/>
              <a:cs typeface="Arial" pitchFamily="34" charset="0"/>
            </a:endParaRPr>
          </a:p>
        </p:txBody>
      </p:sp>
      <p:pic>
        <p:nvPicPr>
          <p:cNvPr id="6" name="Picture 5" descr="Horizontal_RGB_600.gif" title="USAID logo"/>
          <p:cNvPicPr>
            <a:picLocks noChangeAspect="1"/>
          </p:cNvPicPr>
          <p:nvPr>
            <p:custDataLst>
              <p:tags r:id="rId3"/>
            </p:custDataLst>
          </p:nvPr>
        </p:nvPicPr>
        <p:blipFill>
          <a:blip r:embed="rId7" cstate="print"/>
          <a:stretch>
            <a:fillRect/>
          </a:stretch>
        </p:blipFill>
        <p:spPr>
          <a:xfrm>
            <a:off x="914400" y="472440"/>
            <a:ext cx="2697675" cy="822960"/>
          </a:xfrm>
          <a:prstGeom prst="rect">
            <a:avLst/>
          </a:prstGeom>
        </p:spPr>
      </p:pic>
      <p:pic>
        <p:nvPicPr>
          <p:cNvPr id="7" name="Picture 6" descr="FHI360 logo_horizonal.jpg" title="FHI 360 logo"/>
          <p:cNvPicPr>
            <a:picLocks noChangeAspect="1"/>
          </p:cNvPicPr>
          <p:nvPr>
            <p:custDataLst>
              <p:tags r:id="rId4"/>
            </p:custDataLst>
          </p:nvPr>
        </p:nvPicPr>
        <p:blipFill>
          <a:blip r:embed="rId8" cstate="print"/>
          <a:stretch>
            <a:fillRect/>
          </a:stretch>
        </p:blipFill>
        <p:spPr>
          <a:xfrm>
            <a:off x="6419088" y="484632"/>
            <a:ext cx="1783080" cy="740664"/>
          </a:xfrm>
          <a:prstGeom prst="rect">
            <a:avLst/>
          </a:prstGeom>
        </p:spPr>
      </p:pic>
      <p:sp>
        <p:nvSpPr>
          <p:cNvPr id="8"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custDataLst>
              <p:tags r:id="rId2"/>
            </p:custDataLst>
          </p:nvPr>
        </p:nvSpPr>
        <p:spPr>
          <a:xfrm>
            <a:off x="457200" y="762000"/>
            <a:ext cx="8229600" cy="685800"/>
          </a:xfrm>
        </p:spPr>
        <p:txBody>
          <a:bodyPr wrap="square">
            <a:normAutofit/>
          </a:bodyPr>
          <a:lstStyle/>
          <a:p>
            <a:pPr eaLnBrk="1" hangingPunct="1"/>
            <a:r>
              <a:rPr lang="fr-CA" sz="3600" b="1" dirty="0" smtClean="0">
                <a:solidFill>
                  <a:srgbClr val="1F497D"/>
                </a:solidFill>
                <a:latin typeface="Calibri" panose="020F0502020204030204" pitchFamily="34" charset="0"/>
              </a:rPr>
              <a:t>Objectifs de la présentation</a:t>
            </a:r>
            <a:endParaRPr lang="fr-CA" sz="1200" b="1" dirty="0" smtClean="0">
              <a:solidFill>
                <a:srgbClr val="990099"/>
              </a:solidFill>
              <a:latin typeface="Courier New" panose="02070309020205020404" pitchFamily="49" charset="0"/>
            </a:endParaRPr>
          </a:p>
        </p:txBody>
      </p:sp>
      <p:sp>
        <p:nvSpPr>
          <p:cNvPr id="33794" name="Content Placeholder 2"/>
          <p:cNvSpPr>
            <a:spLocks noGrp="1"/>
          </p:cNvSpPr>
          <p:nvPr>
            <p:ph idx="1"/>
            <p:custDataLst>
              <p:tags r:id="rId3"/>
            </p:custDataLst>
          </p:nvPr>
        </p:nvSpPr>
        <p:spPr>
          <a:xfrm>
            <a:off x="609600" y="1828800"/>
            <a:ext cx="8077200" cy="4297363"/>
          </a:xfrm>
        </p:spPr>
        <p:txBody>
          <a:bodyPr wrap="square">
            <a:normAutofit/>
          </a:bodyPr>
          <a:lstStyle/>
          <a:p>
            <a:pPr marL="609600" indent="-609600" eaLnBrk="1" hangingPunct="1">
              <a:buNone/>
            </a:pPr>
            <a:r>
              <a:rPr lang="fr-CA" sz="2800" b="1" dirty="0" smtClean="0">
                <a:solidFill>
                  <a:srgbClr val="1F497D"/>
                </a:solidFill>
                <a:latin typeface="Calibri" panose="020F0502020204030204" pitchFamily="34" charset="0"/>
              </a:rPr>
              <a:t>A la fin de la présentation, les participants auront :</a:t>
            </a:r>
            <a:endParaRPr lang="fr-CA" sz="1200" b="1" dirty="0" smtClean="0">
              <a:solidFill>
                <a:srgbClr val="990099"/>
              </a:solidFill>
              <a:latin typeface="Courier New" panose="02070309020205020404" pitchFamily="49" charset="0"/>
            </a:endParaRPr>
          </a:p>
          <a:p>
            <a:pPr marL="628650" lvl="1" indent="-403225">
              <a:buFontTx/>
              <a:buAutoNum type="arabicPeriod"/>
            </a:pPr>
            <a:r>
              <a:rPr lang="fr-CA" dirty="0" smtClean="0">
                <a:solidFill>
                  <a:srgbClr val="1F497D"/>
                </a:solidFill>
                <a:latin typeface="Calibri" panose="020F0502020204030204" pitchFamily="34" charset="0"/>
              </a:rPr>
              <a:t>passé en revue les éléments exigés dans les plans de suivi-évaluation de projets relevant du FFP</a:t>
            </a:r>
            <a:endParaRPr lang="fr-CA" sz="1200" b="1" dirty="0" smtClean="0">
              <a:solidFill>
                <a:srgbClr val="990099"/>
              </a:solidFill>
              <a:latin typeface="Courier New" panose="02070309020205020404" pitchFamily="49" charset="0"/>
            </a:endParaRPr>
          </a:p>
        </p:txBody>
      </p:sp>
      <p:cxnSp>
        <p:nvCxnSpPr>
          <p:cNvPr id="5" name="Straight Connector 4"/>
          <p:cNvCxnSpPr/>
          <p:nvPr>
            <p:custDataLst>
              <p:tags r:id="rId4"/>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583061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custDataLst>
              <p:tags r:id="rId2"/>
            </p:custDataLst>
          </p:nvPr>
        </p:nvSpPr>
        <p:spPr>
          <a:xfrm>
            <a:off x="1981200" y="762000"/>
            <a:ext cx="6705599" cy="685800"/>
          </a:xfrm>
        </p:spPr>
        <p:txBody>
          <a:bodyPr wrap="square">
            <a:normAutofit/>
          </a:bodyPr>
          <a:lstStyle/>
          <a:p>
            <a:pPr algn="l" eaLnBrk="1" hangingPunct="1"/>
            <a:r>
              <a:rPr lang="fr-CA" sz="3600" b="1" dirty="0" smtClean="0">
                <a:solidFill>
                  <a:srgbClr val="1F497D"/>
                </a:solidFill>
                <a:latin typeface="Calibri" panose="020F0502020204030204" pitchFamily="34" charset="0"/>
              </a:rPr>
              <a:t>Exigences</a:t>
            </a:r>
            <a:endParaRPr lang="fr-CA" sz="1200" b="1" dirty="0" smtClean="0">
              <a:solidFill>
                <a:srgbClr val="990099"/>
              </a:solidFill>
              <a:latin typeface="Courier New" panose="02070309020205020404" pitchFamily="49" charset="0"/>
            </a:endParaRPr>
          </a:p>
        </p:txBody>
      </p:sp>
      <p:sp>
        <p:nvSpPr>
          <p:cNvPr id="33794" name="Content Placeholder 2"/>
          <p:cNvSpPr>
            <a:spLocks noGrp="1"/>
          </p:cNvSpPr>
          <p:nvPr>
            <p:ph idx="1"/>
            <p:custDataLst>
              <p:tags r:id="rId3"/>
            </p:custDataLst>
          </p:nvPr>
        </p:nvSpPr>
        <p:spPr>
          <a:xfrm>
            <a:off x="609600" y="1828800"/>
            <a:ext cx="8382000" cy="4297363"/>
          </a:xfrm>
        </p:spPr>
        <p:txBody>
          <a:bodyPr wrap="square">
            <a:normAutofit/>
          </a:bodyPr>
          <a:lstStyle/>
          <a:p>
            <a:pPr marL="342900" lvl="1" indent="-342900">
              <a:buFont typeface="Arial" pitchFamily="34" charset="0"/>
              <a:buChar char="•"/>
            </a:pPr>
            <a:r>
              <a:rPr lang="fr-CA" dirty="0" smtClean="0">
                <a:solidFill>
                  <a:srgbClr val="1F497D"/>
                </a:solidFill>
                <a:latin typeface="Calibri" panose="020F0502020204030204" pitchFamily="34" charset="0"/>
              </a:rPr>
              <a:t>Remettre un plan détaillé de suivi-évaluation au FFP dans les 60 jours après la formation</a:t>
            </a:r>
            <a:endParaRPr lang="fr-CA" sz="1200" b="1" dirty="0" smtClean="0">
              <a:solidFill>
                <a:srgbClr val="990099"/>
              </a:solidFill>
              <a:latin typeface="Courier New" panose="02070309020205020404" pitchFamily="49" charset="0"/>
            </a:endParaRPr>
          </a:p>
        </p:txBody>
      </p:sp>
      <p:cxnSp>
        <p:nvCxnSpPr>
          <p:cNvPr id="5" name="Straight Connector 4"/>
          <p:cNvCxnSpPr/>
          <p:nvPr>
            <p:custDataLst>
              <p:tags r:id="rId4"/>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p:cNvGrpSpPr/>
          <p:nvPr>
            <p:custDataLst>
              <p:tags r:id="rId5"/>
            </p:custDataLst>
          </p:nvPr>
        </p:nvGrpSpPr>
        <p:grpSpPr>
          <a:xfrm>
            <a:off x="76200" y="76200"/>
            <a:ext cx="1679575" cy="1295400"/>
            <a:chOff x="5914435" y="0"/>
            <a:chExt cx="2337213" cy="2337330"/>
          </a:xfrm>
        </p:grpSpPr>
        <p:sp>
          <p:nvSpPr>
            <p:cNvPr id="14" name="Snip Diagonal Corner Rectangle 13"/>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15"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smtClean="0">
                  <a:solidFill>
                    <a:srgbClr val="376092"/>
                  </a:solidFill>
                  <a:latin typeface="Calibri" panose="020F0502020204030204" pitchFamily="34" charset="0"/>
                </a:rPr>
                <a:t>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2906442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custDataLst>
              <p:tags r:id="rId2"/>
            </p:custDataLst>
          </p:nvPr>
        </p:nvSpPr>
        <p:spPr>
          <a:xfrm>
            <a:off x="1905000" y="762000"/>
            <a:ext cx="6781800" cy="685800"/>
          </a:xfrm>
        </p:spPr>
        <p:txBody>
          <a:bodyPr wrap="square">
            <a:normAutofit/>
          </a:bodyPr>
          <a:lstStyle/>
          <a:p>
            <a:pPr algn="l" eaLnBrk="1" hangingPunct="1"/>
            <a:r>
              <a:rPr lang="fr-CA" sz="3600" b="1" dirty="0" smtClean="0">
                <a:solidFill>
                  <a:srgbClr val="1F497D"/>
                </a:solidFill>
                <a:latin typeface="Calibri" panose="020F0502020204030204" pitchFamily="34" charset="0"/>
              </a:rPr>
              <a:t>Objectifs</a:t>
            </a:r>
            <a:endParaRPr lang="fr-CA" sz="1200" b="1" dirty="0" smtClean="0">
              <a:solidFill>
                <a:srgbClr val="990099"/>
              </a:solidFill>
              <a:latin typeface="Courier New" panose="02070309020205020404" pitchFamily="49" charset="0"/>
            </a:endParaRPr>
          </a:p>
        </p:txBody>
      </p:sp>
      <p:sp>
        <p:nvSpPr>
          <p:cNvPr id="33794" name="Content Placeholder 2"/>
          <p:cNvSpPr>
            <a:spLocks noGrp="1"/>
          </p:cNvSpPr>
          <p:nvPr>
            <p:ph idx="1"/>
            <p:custDataLst>
              <p:tags r:id="rId3"/>
            </p:custDataLst>
          </p:nvPr>
        </p:nvSpPr>
        <p:spPr>
          <a:xfrm>
            <a:off x="609600" y="1752600"/>
            <a:ext cx="8077200" cy="4373563"/>
          </a:xfrm>
        </p:spPr>
        <p:txBody>
          <a:bodyPr wrap="square">
            <a:normAutofit fontScale="92500"/>
          </a:bodyPr>
          <a:lstStyle/>
          <a:p>
            <a:pPr marL="342900" lvl="1" indent="-342900">
              <a:buFont typeface="Arial" pitchFamily="34" charset="0"/>
              <a:buChar char="•"/>
            </a:pPr>
            <a:r>
              <a:rPr lang="fr-CA" sz="2600" dirty="0" smtClean="0">
                <a:solidFill>
                  <a:srgbClr val="1F497D"/>
                </a:solidFill>
                <a:latin typeface="Calibri" panose="020F0502020204030204" pitchFamily="34" charset="0"/>
              </a:rPr>
              <a:t>Illustrer la façon dont le projet mesurera les progrès réalisés et l’atteinte du but et des objectifs</a:t>
            </a:r>
            <a:endParaRPr lang="fr-CA" sz="1200" b="1" dirty="0" smtClean="0">
              <a:solidFill>
                <a:srgbClr val="990099"/>
              </a:solidFill>
              <a:latin typeface="Courier New" panose="02070309020205020404" pitchFamily="49" charset="0"/>
            </a:endParaRPr>
          </a:p>
          <a:p>
            <a:pPr marL="342900" lvl="1" indent="-342900">
              <a:buFont typeface="Arial" pitchFamily="34" charset="0"/>
              <a:buChar char="•"/>
            </a:pPr>
            <a:r>
              <a:rPr lang="fr-CA" sz="2600" dirty="0" err="1">
                <a:solidFill>
                  <a:srgbClr val="1F497D"/>
                </a:solidFill>
                <a:latin typeface="Calibri" panose="020F0502020204030204" pitchFamily="34" charset="0"/>
              </a:rPr>
              <a:t>E</a:t>
            </a:r>
            <a:r>
              <a:rPr lang="fr-CA" sz="2600" dirty="0" err="1" smtClean="0">
                <a:solidFill>
                  <a:srgbClr val="1F497D"/>
                </a:solidFill>
                <a:latin typeface="Calibri" panose="020F0502020204030204" pitchFamily="34" charset="0"/>
              </a:rPr>
              <a:t>claircir</a:t>
            </a:r>
            <a:r>
              <a:rPr lang="fr-CA" sz="2600" dirty="0" smtClean="0">
                <a:solidFill>
                  <a:srgbClr val="1F497D"/>
                </a:solidFill>
                <a:latin typeface="Calibri" panose="020F0502020204030204" pitchFamily="34" charset="0"/>
              </a:rPr>
              <a:t> les exigences en matière de suivi-évaluation</a:t>
            </a:r>
            <a:endParaRPr lang="fr-CA" sz="1200" b="1" dirty="0" smtClean="0">
              <a:solidFill>
                <a:srgbClr val="990099"/>
              </a:solidFill>
              <a:latin typeface="Courier New" panose="02070309020205020404" pitchFamily="49" charset="0"/>
            </a:endParaRPr>
          </a:p>
          <a:p>
            <a:pPr marL="342900" lvl="1" indent="-342900">
              <a:buFont typeface="Arial" pitchFamily="34" charset="0"/>
              <a:buChar char="•"/>
            </a:pPr>
            <a:r>
              <a:rPr lang="fr-CA" sz="2600" dirty="0" err="1">
                <a:solidFill>
                  <a:srgbClr val="1F497D"/>
                </a:solidFill>
                <a:latin typeface="Calibri" panose="020F0502020204030204" pitchFamily="34" charset="0"/>
              </a:rPr>
              <a:t>E</a:t>
            </a:r>
            <a:r>
              <a:rPr lang="fr-CA" sz="2600" dirty="0" err="1" smtClean="0">
                <a:solidFill>
                  <a:srgbClr val="1F497D"/>
                </a:solidFill>
                <a:latin typeface="Calibri" panose="020F0502020204030204" pitchFamily="34" charset="0"/>
              </a:rPr>
              <a:t>laborer</a:t>
            </a:r>
            <a:r>
              <a:rPr lang="fr-CA" sz="2600" dirty="0" smtClean="0">
                <a:solidFill>
                  <a:srgbClr val="1F497D"/>
                </a:solidFill>
                <a:latin typeface="Calibri" panose="020F0502020204030204" pitchFamily="34" charset="0"/>
              </a:rPr>
              <a:t> des plans de collecte de données, d’analyse de données, d’utilisation de données et d’assurance qualité</a:t>
            </a:r>
            <a:endParaRPr lang="fr-CA" sz="1200" b="1" dirty="0" smtClean="0">
              <a:solidFill>
                <a:srgbClr val="990099"/>
              </a:solidFill>
              <a:latin typeface="Courier New" panose="02070309020205020404" pitchFamily="49" charset="0"/>
            </a:endParaRPr>
          </a:p>
          <a:p>
            <a:pPr marL="342900" lvl="1" indent="-342900">
              <a:buFont typeface="Arial" pitchFamily="34" charset="0"/>
              <a:buChar char="•"/>
            </a:pPr>
            <a:r>
              <a:rPr lang="fr-CA" sz="2600" dirty="0" smtClean="0">
                <a:solidFill>
                  <a:srgbClr val="1F497D"/>
                </a:solidFill>
                <a:latin typeface="Calibri" panose="020F0502020204030204" pitchFamily="34" charset="0"/>
              </a:rPr>
              <a:t>Fournir un plan de travail pour le suivi-évaluation</a:t>
            </a:r>
            <a:endParaRPr lang="fr-CA" sz="2600" b="1" dirty="0" smtClean="0">
              <a:solidFill>
                <a:srgbClr val="990099"/>
              </a:solidFill>
              <a:latin typeface="Courier New" panose="02070309020205020404" pitchFamily="49" charset="0"/>
            </a:endParaRPr>
          </a:p>
          <a:p>
            <a:pPr marL="342900" lvl="1" indent="-342900">
              <a:buFont typeface="Arial" pitchFamily="34" charset="0"/>
              <a:buChar char="•"/>
            </a:pPr>
            <a:r>
              <a:rPr lang="fr-CA" sz="2600" dirty="0" smtClean="0">
                <a:solidFill>
                  <a:srgbClr val="1F497D"/>
                </a:solidFill>
                <a:latin typeface="Calibri" panose="020F0502020204030204" pitchFamily="34" charset="0"/>
              </a:rPr>
              <a:t>Dresser une liste des rôles, des responsabilités et des stratégies de renforcement de la capacité en suivi-évaluation</a:t>
            </a:r>
            <a:endParaRPr lang="fr-CA" sz="1300" b="1" dirty="0" smtClean="0">
              <a:solidFill>
                <a:srgbClr val="990099"/>
              </a:solidFill>
              <a:latin typeface="Courier New" panose="02070309020205020404" pitchFamily="49" charset="0"/>
            </a:endParaRPr>
          </a:p>
          <a:p>
            <a:pPr marL="342900" lvl="1" indent="-342900">
              <a:buFont typeface="Arial" pitchFamily="34" charset="0"/>
              <a:buChar char="•"/>
            </a:pPr>
            <a:r>
              <a:rPr lang="fr-CA" sz="2600" dirty="0" smtClean="0">
                <a:solidFill>
                  <a:srgbClr val="1F497D"/>
                </a:solidFill>
                <a:latin typeface="Calibri" panose="020F0502020204030204" pitchFamily="34" charset="0"/>
              </a:rPr>
              <a:t>Constituer la mémoire </a:t>
            </a:r>
            <a:r>
              <a:rPr lang="fr-CA" sz="2600" dirty="0">
                <a:solidFill>
                  <a:srgbClr val="1F497D"/>
                </a:solidFill>
                <a:latin typeface="Calibri" panose="020F0502020204030204" pitchFamily="34" charset="0"/>
              </a:rPr>
              <a:t>institutionnelle du </a:t>
            </a:r>
            <a:r>
              <a:rPr lang="fr-CA" sz="2600" dirty="0" smtClean="0">
                <a:solidFill>
                  <a:srgbClr val="1F497D"/>
                </a:solidFill>
                <a:latin typeface="Calibri" panose="020F0502020204030204" pitchFamily="34" charset="0"/>
              </a:rPr>
              <a:t>projet en matière de suivi-évaluation</a:t>
            </a:r>
            <a:endParaRPr lang="fr-CA" sz="1300" b="1" dirty="0" smtClean="0">
              <a:solidFill>
                <a:srgbClr val="990099"/>
              </a:solidFill>
              <a:latin typeface="Courier New" panose="02070309020205020404" pitchFamily="49" charset="0"/>
            </a:endParaRPr>
          </a:p>
        </p:txBody>
      </p:sp>
      <p:cxnSp>
        <p:nvCxnSpPr>
          <p:cNvPr id="5" name="Straight Connector 4"/>
          <p:cNvCxnSpPr/>
          <p:nvPr>
            <p:custDataLst>
              <p:tags r:id="rId4"/>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p:cNvGrpSpPr/>
          <p:nvPr>
            <p:custDataLst>
              <p:tags r:id="rId5"/>
            </p:custDataLst>
          </p:nvPr>
        </p:nvGrpSpPr>
        <p:grpSpPr>
          <a:xfrm>
            <a:off x="76200" y="76200"/>
            <a:ext cx="1679575" cy="1295400"/>
            <a:chOff x="5914435" y="0"/>
            <a:chExt cx="2337213" cy="2337330"/>
          </a:xfrm>
        </p:grpSpPr>
        <p:sp>
          <p:nvSpPr>
            <p:cNvPr id="14" name="Snip Diagonal Corner Rectangle 13"/>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15"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smtClean="0">
                  <a:solidFill>
                    <a:srgbClr val="376092"/>
                  </a:solidFill>
                  <a:latin typeface="Calibri" panose="020F0502020204030204" pitchFamily="34" charset="0"/>
                </a:rPr>
                <a:t>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282250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custDataLst>
              <p:tags r:id="rId2"/>
            </p:custDataLst>
          </p:nvPr>
        </p:nvSpPr>
        <p:spPr>
          <a:xfrm>
            <a:off x="2286000" y="533400"/>
            <a:ext cx="6400800" cy="990600"/>
          </a:xfrm>
        </p:spPr>
        <p:txBody>
          <a:bodyPr wrap="square">
            <a:normAutofit/>
          </a:bodyPr>
          <a:lstStyle/>
          <a:p>
            <a:pPr algn="l" eaLnBrk="1" hangingPunct="1"/>
            <a:r>
              <a:rPr lang="fr-CA" sz="3600" b="1" dirty="0" smtClean="0">
                <a:solidFill>
                  <a:srgbClr val="1F497D"/>
                </a:solidFill>
                <a:latin typeface="Calibri" panose="020F0502020204030204" pitchFamily="34" charset="0"/>
              </a:rPr>
              <a:t>Fondements</a:t>
            </a:r>
            <a:endParaRPr lang="fr-CA" sz="1200" b="1" dirty="0" smtClean="0">
              <a:solidFill>
                <a:srgbClr val="990099"/>
              </a:solidFill>
              <a:latin typeface="Courier New" panose="02070309020205020404" pitchFamily="49" charset="0"/>
            </a:endParaRPr>
          </a:p>
        </p:txBody>
      </p:sp>
      <p:sp>
        <p:nvSpPr>
          <p:cNvPr id="33794" name="Content Placeholder 2"/>
          <p:cNvSpPr>
            <a:spLocks noGrp="1"/>
          </p:cNvSpPr>
          <p:nvPr>
            <p:ph idx="1"/>
            <p:custDataLst>
              <p:tags r:id="rId3"/>
            </p:custDataLst>
          </p:nvPr>
        </p:nvSpPr>
        <p:spPr>
          <a:xfrm>
            <a:off x="609600" y="1676400"/>
            <a:ext cx="8077200" cy="4449763"/>
          </a:xfrm>
        </p:spPr>
        <p:txBody>
          <a:bodyPr wrap="square">
            <a:noAutofit/>
          </a:bodyPr>
          <a:lstStyle/>
          <a:p>
            <a:pPr marL="0" lvl="1" indent="0">
              <a:spcBef>
                <a:spcPts val="0"/>
              </a:spcBef>
              <a:spcAft>
                <a:spcPts val="600"/>
              </a:spcAft>
              <a:buNone/>
            </a:pPr>
            <a:r>
              <a:rPr lang="fr-CA" sz="2400" b="1" dirty="0" smtClean="0">
                <a:solidFill>
                  <a:srgbClr val="1F497D"/>
                </a:solidFill>
                <a:latin typeface="Calibri" panose="020F0502020204030204" pitchFamily="34" charset="0"/>
              </a:rPr>
              <a:t>Théorie du changement</a:t>
            </a:r>
            <a:endParaRPr lang="en-US" sz="2400" b="1" dirty="0" smtClean="0">
              <a:solidFill>
                <a:schemeClr val="tx2"/>
              </a:solidFill>
            </a:endParaRPr>
          </a:p>
          <a:p>
            <a:pPr marL="630238" lvl="1">
              <a:spcBef>
                <a:spcPts val="0"/>
              </a:spcBef>
              <a:spcAft>
                <a:spcPts val="600"/>
              </a:spcAft>
              <a:buFont typeface="Arial" panose="020B0604020202020204" pitchFamily="34" charset="0"/>
              <a:buChar char="•"/>
              <a:defRPr/>
            </a:pPr>
            <a:r>
              <a:rPr lang="fr-CA" sz="2400" dirty="0" smtClean="0">
                <a:solidFill>
                  <a:srgbClr val="1F497D"/>
                </a:solidFill>
                <a:latin typeface="Calibri" panose="020F0502020204030204" pitchFamily="34" charset="0"/>
              </a:rPr>
              <a:t>Un </a:t>
            </a:r>
            <a:r>
              <a:rPr lang="fr-CA" sz="2400" i="1" dirty="0" smtClean="0">
                <a:solidFill>
                  <a:srgbClr val="1F497D"/>
                </a:solidFill>
                <a:latin typeface="Calibri" panose="020F0502020204030204" pitchFamily="34" charset="0"/>
              </a:rPr>
              <a:t>processus </a:t>
            </a:r>
            <a:r>
              <a:rPr lang="fr-CA" sz="2400" dirty="0" smtClean="0">
                <a:solidFill>
                  <a:srgbClr val="1F497D"/>
                </a:solidFill>
                <a:latin typeface="Calibri" panose="020F0502020204030204" pitchFamily="34" charset="0"/>
              </a:rPr>
              <a:t>et un </a:t>
            </a:r>
            <a:r>
              <a:rPr lang="fr-CA" sz="2400" i="1" dirty="0" smtClean="0">
                <a:solidFill>
                  <a:srgbClr val="1F497D"/>
                </a:solidFill>
                <a:latin typeface="Calibri" panose="020F0502020204030204" pitchFamily="34" charset="0"/>
              </a:rPr>
              <a:t>produit</a:t>
            </a:r>
            <a:endParaRPr lang="fr-CA" sz="1200" b="1" i="1" dirty="0" smtClean="0">
              <a:solidFill>
                <a:srgbClr val="990099"/>
              </a:solidFill>
              <a:latin typeface="Courier New" panose="02070309020205020404" pitchFamily="49" charset="0"/>
            </a:endParaRPr>
          </a:p>
          <a:p>
            <a:pPr marL="630238" lvl="1">
              <a:spcBef>
                <a:spcPts val="0"/>
              </a:spcBef>
              <a:spcAft>
                <a:spcPts val="600"/>
              </a:spcAft>
              <a:buFont typeface="Arial" panose="020B0604020202020204" pitchFamily="34" charset="0"/>
              <a:buChar char="•"/>
              <a:defRPr/>
            </a:pPr>
            <a:r>
              <a:rPr lang="fr-CA" sz="2400" dirty="0" smtClean="0">
                <a:solidFill>
                  <a:srgbClr val="1F497D"/>
                </a:solidFill>
                <a:latin typeface="Calibri" panose="020F0502020204030204" pitchFamily="34" charset="0"/>
              </a:rPr>
              <a:t>La théorie du changement décrit un </a:t>
            </a:r>
            <a:r>
              <a:rPr lang="fr-CA" sz="2400" i="1" dirty="0" smtClean="0">
                <a:solidFill>
                  <a:srgbClr val="1F497D"/>
                </a:solidFill>
                <a:latin typeface="Calibri" panose="020F0502020204030204" pitchFamily="34" charset="0"/>
              </a:rPr>
              <a:t>processus </a:t>
            </a:r>
            <a:r>
              <a:rPr lang="fr-CA" sz="2400" dirty="0" smtClean="0">
                <a:solidFill>
                  <a:srgbClr val="1F497D"/>
                </a:solidFill>
                <a:latin typeface="Calibri" panose="020F0502020204030204" pitchFamily="34" charset="0"/>
              </a:rPr>
              <a:t>grâce auquel le changement désiré s’opérera.</a:t>
            </a:r>
            <a:endParaRPr lang="fr-CA" sz="1200" b="1" dirty="0" smtClean="0">
              <a:solidFill>
                <a:srgbClr val="990099"/>
              </a:solidFill>
              <a:latin typeface="Courier New" panose="02070309020205020404" pitchFamily="49" charset="0"/>
            </a:endParaRPr>
          </a:p>
          <a:p>
            <a:pPr marL="630238" lvl="1">
              <a:spcBef>
                <a:spcPts val="0"/>
              </a:spcBef>
              <a:spcAft>
                <a:spcPts val="600"/>
              </a:spcAft>
              <a:buFont typeface="Arial" panose="020B0604020202020204" pitchFamily="34" charset="0"/>
              <a:buChar char="•"/>
              <a:defRPr/>
            </a:pPr>
            <a:r>
              <a:rPr lang="fr-CA" sz="2400" dirty="0" smtClean="0">
                <a:solidFill>
                  <a:srgbClr val="1F497D"/>
                </a:solidFill>
                <a:latin typeface="Calibri" panose="020F0502020204030204" pitchFamily="34" charset="0"/>
              </a:rPr>
              <a:t>Elle est un </a:t>
            </a:r>
            <a:r>
              <a:rPr lang="fr-CA" sz="2400" i="1" dirty="0" smtClean="0">
                <a:solidFill>
                  <a:srgbClr val="1F497D"/>
                </a:solidFill>
                <a:latin typeface="Calibri" panose="020F0502020204030204" pitchFamily="34" charset="0"/>
              </a:rPr>
              <a:t>produit </a:t>
            </a:r>
            <a:r>
              <a:rPr lang="fr-CA" sz="2400" dirty="0" smtClean="0">
                <a:solidFill>
                  <a:srgbClr val="1F497D"/>
                </a:solidFill>
                <a:latin typeface="Calibri" panose="020F0502020204030204" pitchFamily="34" charset="0"/>
              </a:rPr>
              <a:t>qui comprend une série </a:t>
            </a:r>
            <a:r>
              <a:rPr lang="fr-CA" sz="2400" dirty="0">
                <a:solidFill>
                  <a:srgbClr val="1F497D"/>
                </a:solidFill>
                <a:latin typeface="Calibri" panose="020F0502020204030204" pitchFamily="34" charset="0"/>
              </a:rPr>
              <a:t>de suppositions </a:t>
            </a:r>
            <a:r>
              <a:rPr lang="fr-CA" sz="2400" dirty="0" smtClean="0">
                <a:solidFill>
                  <a:srgbClr val="1F497D"/>
                </a:solidFill>
                <a:latin typeface="Calibri" panose="020F0502020204030204" pitchFamily="34" charset="0"/>
              </a:rPr>
              <a:t>et d’hypothèses édifiant les relations de cause à effet nécessaires au changement qui permettront d’atteindre le but à long terme souhaité.</a:t>
            </a:r>
            <a:endParaRPr lang="fr-CA" sz="1200" b="1" dirty="0" smtClean="0">
              <a:solidFill>
                <a:srgbClr val="990099"/>
              </a:solidFill>
              <a:latin typeface="Courier New" panose="02070309020205020404" pitchFamily="49" charset="0"/>
            </a:endParaRPr>
          </a:p>
          <a:p>
            <a:pPr marL="457200" lvl="1" indent="-457200">
              <a:spcBef>
                <a:spcPts val="0"/>
              </a:spcBef>
              <a:spcAft>
                <a:spcPts val="600"/>
              </a:spcAft>
              <a:buNone/>
              <a:defRPr/>
            </a:pPr>
            <a:r>
              <a:rPr lang="fr-CA" sz="2000" i="1" dirty="0" smtClean="0">
                <a:solidFill>
                  <a:srgbClr val="1F497D"/>
                </a:solidFill>
                <a:latin typeface="Calibri" panose="020F0502020204030204" pitchFamily="34" charset="0"/>
              </a:rPr>
              <a:t>Nous y reviendrons…</a:t>
            </a:r>
            <a:endParaRPr lang="fr-CA" sz="1200" b="1" i="1" dirty="0" smtClean="0">
              <a:solidFill>
                <a:srgbClr val="990099"/>
              </a:solidFill>
              <a:latin typeface="Courier New" panose="02070309020205020404" pitchFamily="49" charset="0"/>
            </a:endParaRPr>
          </a:p>
          <a:p>
            <a:pPr>
              <a:spcBef>
                <a:spcPts val="0"/>
              </a:spcBef>
              <a:spcAft>
                <a:spcPts val="600"/>
              </a:spcAft>
            </a:pPr>
            <a:endParaRPr lang="en-US" sz="2400" dirty="0" smtClean="0"/>
          </a:p>
          <a:p>
            <a:pPr marL="609600" indent="-609600" eaLnBrk="1" hangingPunct="1">
              <a:spcBef>
                <a:spcPts val="0"/>
              </a:spcBef>
              <a:spcAft>
                <a:spcPts val="600"/>
              </a:spcAft>
              <a:buNone/>
            </a:pPr>
            <a:endParaRPr lang="en-US" sz="2400" dirty="0" smtClean="0">
              <a:solidFill>
                <a:schemeClr val="tx2"/>
              </a:solidFill>
            </a:endParaRPr>
          </a:p>
        </p:txBody>
      </p:sp>
      <p:cxnSp>
        <p:nvCxnSpPr>
          <p:cNvPr id="5" name="Straight Connector 4"/>
          <p:cNvCxnSpPr/>
          <p:nvPr>
            <p:custDataLst>
              <p:tags r:id="rId4"/>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3" name="Group 12"/>
          <p:cNvGrpSpPr/>
          <p:nvPr>
            <p:custDataLst>
              <p:tags r:id="rId5"/>
            </p:custDataLst>
          </p:nvPr>
        </p:nvGrpSpPr>
        <p:grpSpPr>
          <a:xfrm>
            <a:off x="76200" y="76200"/>
            <a:ext cx="2057400" cy="1295400"/>
            <a:chOff x="5914435" y="0"/>
            <a:chExt cx="2337213" cy="2337330"/>
          </a:xfrm>
        </p:grpSpPr>
        <p:sp>
          <p:nvSpPr>
            <p:cNvPr id="14" name="Snip Diagonal Corner Rectangle 13"/>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15"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a:solidFill>
                    <a:srgbClr val="376092"/>
                  </a:solidFill>
                  <a:latin typeface="Calibri" panose="020F0502020204030204" pitchFamily="34" charset="0"/>
                </a:rPr>
                <a:t>E</a:t>
              </a:r>
              <a:r>
                <a:rPr lang="fr-CA" sz="2400" b="1" dirty="0" err="1" smtClean="0">
                  <a:solidFill>
                    <a:srgbClr val="376092"/>
                  </a:solidFill>
                  <a:latin typeface="Calibri" panose="020F0502020204030204" pitchFamily="34" charset="0"/>
                </a:rPr>
                <a:t>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3398327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600200"/>
            <a:ext cx="8077200" cy="4525963"/>
          </a:xfrm>
        </p:spPr>
        <p:txBody>
          <a:bodyPr wrap="square">
            <a:noAutofit/>
          </a:bodyPr>
          <a:lstStyle/>
          <a:p>
            <a:pPr marL="0" lvl="1" indent="0">
              <a:spcBef>
                <a:spcPts val="0"/>
              </a:spcBef>
              <a:spcAft>
                <a:spcPts val="600"/>
              </a:spcAft>
              <a:buNone/>
            </a:pPr>
            <a:r>
              <a:rPr lang="fr-CA" sz="2400" b="1" dirty="0" smtClean="0">
                <a:solidFill>
                  <a:srgbClr val="1F497D"/>
                </a:solidFill>
                <a:latin typeface="Calibri" panose="020F0502020204030204" pitchFamily="34" charset="0"/>
              </a:rPr>
              <a:t>Cadre logique</a:t>
            </a:r>
            <a:endParaRPr lang="fr-CA" sz="1200" b="1" dirty="0" smtClean="0">
              <a:solidFill>
                <a:srgbClr val="990099"/>
              </a:solidFill>
              <a:latin typeface="Courier New" panose="02070309020205020404" pitchFamily="49" charset="0"/>
            </a:endParaRPr>
          </a:p>
          <a:p>
            <a:pPr marL="630238" lvl="1">
              <a:spcBef>
                <a:spcPts val="0"/>
              </a:spcBef>
              <a:spcAft>
                <a:spcPts val="600"/>
              </a:spcAft>
              <a:buFont typeface="Arial" panose="020B0604020202020204" pitchFamily="34" charset="0"/>
              <a:buChar char="•"/>
            </a:pPr>
            <a:r>
              <a:rPr lang="fr-CA" sz="2400" dirty="0" smtClean="0">
                <a:solidFill>
                  <a:srgbClr val="1F497D"/>
                </a:solidFill>
                <a:latin typeface="Calibri" panose="020F0502020204030204" pitchFamily="34" charset="0"/>
              </a:rPr>
              <a:t>Outil méthodologique rigoureux employé dans la conception de programmes. Il est axé sur les relations de cause à effet entre les éléments suivants : les intrants et activités des programmes, les extrants et les résultats recherchés (ou objectifs).</a:t>
            </a:r>
            <a:endParaRPr lang="fr-CA" sz="1200" b="1" dirty="0" smtClean="0">
              <a:solidFill>
                <a:srgbClr val="990099"/>
              </a:solidFill>
              <a:latin typeface="Courier New" panose="02070309020205020404" pitchFamily="49" charset="0"/>
            </a:endParaRPr>
          </a:p>
          <a:p>
            <a:pPr marL="630238" lvl="1">
              <a:spcBef>
                <a:spcPts val="0"/>
              </a:spcBef>
              <a:spcAft>
                <a:spcPts val="600"/>
              </a:spcAft>
              <a:buFont typeface="Arial" panose="020B0604020202020204" pitchFamily="34" charset="0"/>
              <a:buChar char="•"/>
            </a:pPr>
            <a:r>
              <a:rPr lang="fr-CA" sz="2400" dirty="0" smtClean="0">
                <a:solidFill>
                  <a:srgbClr val="1F497D"/>
                </a:solidFill>
                <a:latin typeface="Calibri" panose="020F0502020204030204" pitchFamily="34" charset="0"/>
              </a:rPr>
              <a:t>Le cadre logique diffère de la théorie du changement dans la </a:t>
            </a:r>
            <a:r>
              <a:rPr lang="fr-CA" sz="2400" dirty="0">
                <a:solidFill>
                  <a:srgbClr val="1F497D"/>
                </a:solidFill>
                <a:latin typeface="Calibri" panose="020F0502020204030204" pitchFamily="34" charset="0"/>
              </a:rPr>
              <a:t>mesure </a:t>
            </a:r>
            <a:r>
              <a:rPr lang="fr-CA" sz="2400" dirty="0" smtClean="0">
                <a:solidFill>
                  <a:srgbClr val="1F497D"/>
                </a:solidFill>
                <a:latin typeface="Calibri" panose="020F0502020204030204" pitchFamily="34" charset="0"/>
              </a:rPr>
              <a:t>où il est axé sur les stratégies et les activités du programme. </a:t>
            </a:r>
            <a:endParaRPr lang="fr-CA" sz="1200" b="1" dirty="0" smtClean="0">
              <a:solidFill>
                <a:srgbClr val="990099"/>
              </a:solidFill>
              <a:latin typeface="Courier New" panose="02070309020205020404" pitchFamily="49" charset="0"/>
            </a:endParaRPr>
          </a:p>
          <a:p>
            <a:pPr marL="457200" lvl="1" indent="-457200">
              <a:buNone/>
              <a:defRPr/>
            </a:pPr>
            <a:r>
              <a:rPr lang="fr-CA" sz="2000" i="1" dirty="0" smtClean="0">
                <a:solidFill>
                  <a:srgbClr val="1F497D"/>
                </a:solidFill>
                <a:latin typeface="Calibri" panose="020F0502020204030204" pitchFamily="34" charset="0"/>
              </a:rPr>
              <a:t>Nous y reviendrons…</a:t>
            </a:r>
            <a:endParaRPr lang="fr-CA" sz="1200" b="1" i="1" dirty="0" smtClean="0">
              <a:solidFill>
                <a:srgbClr val="990099"/>
              </a:solidFill>
              <a:latin typeface="Courier New" panose="02070309020205020404" pitchFamily="49" charset="0"/>
            </a:endParaRPr>
          </a:p>
          <a:p>
            <a:pPr marL="609600" indent="-609600" eaLnBrk="1" hangingPunct="1">
              <a:buNone/>
            </a:pPr>
            <a:endParaRPr lang="en-US" sz="2400" dirty="0" smtClean="0">
              <a:solidFill>
                <a:schemeClr val="tx2"/>
              </a:solidFill>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smtClean="0">
                <a:solidFill>
                  <a:srgbClr val="1F497D"/>
                </a:solidFill>
                <a:latin typeface="Calibri" panose="020F0502020204030204" pitchFamily="34" charset="0"/>
              </a:rPr>
              <a:t>Fondements</a:t>
            </a:r>
            <a:endParaRPr lang="fr-CA" sz="1200" b="1" dirty="0" smtClean="0">
              <a:solidFill>
                <a:srgbClr val="990099"/>
              </a:solidFill>
              <a:latin typeface="Courier New" panose="02070309020205020404" pitchFamily="49" charset="0"/>
            </a:endParaRPr>
          </a:p>
        </p:txBody>
      </p:sp>
      <p:grpSp>
        <p:nvGrpSpPr>
          <p:cNvPr id="19" name="Group 18"/>
          <p:cNvGrpSpPr/>
          <p:nvPr>
            <p:custDataLst>
              <p:tags r:id="rId5"/>
            </p:custDataLst>
          </p:nvPr>
        </p:nvGrpSpPr>
        <p:grpSpPr>
          <a:xfrm>
            <a:off x="76200" y="76200"/>
            <a:ext cx="2057400" cy="1295400"/>
            <a:chOff x="5914435" y="0"/>
            <a:chExt cx="2337213" cy="2337330"/>
          </a:xfrm>
        </p:grpSpPr>
        <p:sp>
          <p:nvSpPr>
            <p:cNvPr id="20" name="Snip Diagonal Corner Rectangle 19"/>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1"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3616039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676400"/>
            <a:ext cx="8077200" cy="4449763"/>
          </a:xfrm>
        </p:spPr>
        <p:txBody>
          <a:bodyPr wrap="square">
            <a:noAutofit/>
          </a:bodyPr>
          <a:lstStyle/>
          <a:p>
            <a:pPr marL="0" lvl="1" indent="0">
              <a:spcBef>
                <a:spcPts val="0"/>
              </a:spcBef>
              <a:spcAft>
                <a:spcPts val="600"/>
              </a:spcAft>
              <a:buNone/>
            </a:pPr>
            <a:r>
              <a:rPr lang="fr-FR" sz="2000" b="1" dirty="0" smtClean="0">
                <a:solidFill>
                  <a:srgbClr val="1F497D"/>
                </a:solidFill>
                <a:latin typeface="Calibri" panose="020F0502020204030204" pitchFamily="34" charset="0"/>
              </a:rPr>
              <a:t>Tableau </a:t>
            </a:r>
            <a:r>
              <a:rPr lang="fr-FR" sz="2000" b="1" dirty="0">
                <a:solidFill>
                  <a:srgbClr val="1F497D"/>
                </a:solidFill>
                <a:latin typeface="Calibri" panose="020F0502020204030204" pitchFamily="34" charset="0"/>
              </a:rPr>
              <a:t>de suivi des indicateurs de </a:t>
            </a:r>
            <a:r>
              <a:rPr lang="fr-FR" sz="2000" b="1" dirty="0" smtClean="0">
                <a:solidFill>
                  <a:srgbClr val="1F497D"/>
                </a:solidFill>
                <a:latin typeface="Calibri" panose="020F0502020204030204" pitchFamily="34" charset="0"/>
              </a:rPr>
              <a:t>performance (IPTT)</a:t>
            </a:r>
            <a:endParaRPr lang="fr-CA" sz="1100" b="1" dirty="0" smtClean="0">
              <a:solidFill>
                <a:srgbClr val="990099"/>
              </a:solidFill>
              <a:latin typeface="Courier New" panose="02070309020205020404" pitchFamily="49" charset="0"/>
            </a:endParaRPr>
          </a:p>
          <a:p>
            <a:pPr marL="630238" lvl="2" indent="-285750">
              <a:spcBef>
                <a:spcPts val="0"/>
              </a:spcBef>
              <a:spcAft>
                <a:spcPts val="600"/>
              </a:spcAft>
            </a:pPr>
            <a:r>
              <a:rPr lang="fr-CA" sz="2000" dirty="0">
                <a:solidFill>
                  <a:srgbClr val="1F497D"/>
                </a:solidFill>
                <a:latin typeface="Calibri" panose="020F0502020204030204" pitchFamily="34" charset="0"/>
              </a:rPr>
              <a:t>O</a:t>
            </a:r>
            <a:r>
              <a:rPr lang="fr-CA" sz="2000" dirty="0" smtClean="0">
                <a:solidFill>
                  <a:srgbClr val="1F497D"/>
                </a:solidFill>
                <a:latin typeface="Calibri" panose="020F0502020204030204" pitchFamily="34" charset="0"/>
              </a:rPr>
              <a:t>util principal qui permet aux récipiendaires de faire le suivi des données des indicateurs de performance, de les consigner et de les présenter.</a:t>
            </a:r>
            <a:endParaRPr lang="fr-CA" sz="1100" b="1" dirty="0" smtClean="0">
              <a:solidFill>
                <a:srgbClr val="990099"/>
              </a:solidFill>
              <a:latin typeface="Courier New" panose="02070309020205020404" pitchFamily="49" charset="0"/>
            </a:endParaRPr>
          </a:p>
          <a:p>
            <a:pPr marL="630238" lvl="2" indent="-285750">
              <a:spcBef>
                <a:spcPts val="0"/>
              </a:spcBef>
              <a:spcAft>
                <a:spcPts val="600"/>
              </a:spcAft>
            </a:pPr>
            <a:r>
              <a:rPr lang="fr-CA" sz="2000" dirty="0" smtClean="0">
                <a:solidFill>
                  <a:srgbClr val="1F497D"/>
                </a:solidFill>
                <a:latin typeface="Calibri" panose="020F0502020204030204" pitchFamily="34" charset="0"/>
              </a:rPr>
              <a:t>Il est en phase avec le cadre logique.</a:t>
            </a:r>
            <a:endParaRPr lang="fr-CA" sz="1100" b="1" dirty="0" smtClean="0">
              <a:solidFill>
                <a:srgbClr val="990099"/>
              </a:solidFill>
              <a:latin typeface="Courier New" panose="02070309020205020404" pitchFamily="49" charset="0"/>
            </a:endParaRPr>
          </a:p>
          <a:p>
            <a:pPr marL="630238" lvl="2" indent="-285750">
              <a:spcBef>
                <a:spcPts val="0"/>
              </a:spcBef>
              <a:spcAft>
                <a:spcPts val="600"/>
              </a:spcAft>
            </a:pPr>
            <a:r>
              <a:rPr lang="fr-CA" sz="2000" dirty="0" smtClean="0">
                <a:solidFill>
                  <a:srgbClr val="1F497D"/>
                </a:solidFill>
                <a:latin typeface="Calibri" panose="020F0502020204030204" pitchFamily="34" charset="0"/>
              </a:rPr>
              <a:t>Il comprend au moins un indicateur pour chacun des éléments du cadre logique.</a:t>
            </a:r>
            <a:endParaRPr lang="fr-CA" sz="1100" b="1" dirty="0" smtClean="0">
              <a:solidFill>
                <a:srgbClr val="990099"/>
              </a:solidFill>
              <a:latin typeface="Courier New" panose="02070309020205020404" pitchFamily="49" charset="0"/>
            </a:endParaRPr>
          </a:p>
          <a:p>
            <a:pPr marL="630238" lvl="2" indent="-285750">
              <a:spcBef>
                <a:spcPts val="0"/>
              </a:spcBef>
              <a:spcAft>
                <a:spcPts val="600"/>
              </a:spcAft>
            </a:pPr>
            <a:r>
              <a:rPr lang="fr-CA" sz="2000" dirty="0" smtClean="0">
                <a:solidFill>
                  <a:srgbClr val="1F497D"/>
                </a:solidFill>
                <a:latin typeface="Calibri" panose="020F0502020204030204" pitchFamily="34" charset="0"/>
              </a:rPr>
              <a:t>Il regroupe tous les indicateurs exigés par le FFP, les indicateurs de mission et les indicateurs applicables au projet qui seront inclus dans les rapports au FFP.</a:t>
            </a:r>
            <a:endParaRPr lang="fr-CA" sz="1100" b="1" dirty="0" smtClean="0">
              <a:solidFill>
                <a:srgbClr val="990099"/>
              </a:solidFill>
              <a:latin typeface="Courier New" panose="02070309020205020404" pitchFamily="49" charset="0"/>
            </a:endParaRPr>
          </a:p>
          <a:p>
            <a:pPr marL="630238" lvl="2" indent="-285750">
              <a:spcBef>
                <a:spcPts val="0"/>
              </a:spcBef>
              <a:spcAft>
                <a:spcPts val="600"/>
              </a:spcAft>
            </a:pPr>
            <a:r>
              <a:rPr lang="fr-CA" sz="2000" dirty="0" smtClean="0">
                <a:solidFill>
                  <a:srgbClr val="1F497D"/>
                </a:solidFill>
                <a:latin typeface="Calibri" panose="020F0502020204030204" pitchFamily="34" charset="0"/>
              </a:rPr>
              <a:t>Il suit le modèle fourni par le FFP.</a:t>
            </a:r>
            <a:endParaRPr lang="fr-CA" sz="1100" b="1" dirty="0" smtClean="0">
              <a:solidFill>
                <a:srgbClr val="990099"/>
              </a:solidFill>
              <a:latin typeface="Courier New" panose="02070309020205020404" pitchFamily="49" charset="0"/>
            </a:endParaRPr>
          </a:p>
          <a:p>
            <a:pPr marL="457200" lvl="1" indent="-457200">
              <a:buNone/>
              <a:defRPr/>
            </a:pPr>
            <a:r>
              <a:rPr lang="fr-CA" sz="1800" i="1" dirty="0" smtClean="0">
                <a:solidFill>
                  <a:srgbClr val="1F497D"/>
                </a:solidFill>
                <a:latin typeface="Calibri" panose="020F0502020204030204" pitchFamily="34" charset="0"/>
              </a:rPr>
              <a:t>Nous y reviendrons…</a:t>
            </a:r>
            <a:endParaRPr lang="fr-CA" sz="1100" b="1" i="1" dirty="0" smtClean="0">
              <a:solidFill>
                <a:srgbClr val="990099"/>
              </a:solidFill>
              <a:latin typeface="Courier New" panose="02070309020205020404" pitchFamily="49" charset="0"/>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smtClean="0">
                <a:solidFill>
                  <a:srgbClr val="1F497D"/>
                </a:solidFill>
                <a:latin typeface="Calibri" panose="020F0502020204030204" pitchFamily="34" charset="0"/>
              </a:rPr>
              <a:t>Indicateurs</a:t>
            </a:r>
            <a:endParaRPr lang="fr-CA" sz="1200" b="1" dirty="0" smtClean="0">
              <a:solidFill>
                <a:srgbClr val="990099"/>
              </a:solidFill>
              <a:latin typeface="Courier New" panose="02070309020205020404" pitchFamily="49" charset="0"/>
            </a:endParaRPr>
          </a:p>
        </p:txBody>
      </p:sp>
      <p:grpSp>
        <p:nvGrpSpPr>
          <p:cNvPr id="17" name="Group 16"/>
          <p:cNvGrpSpPr/>
          <p:nvPr>
            <p:custDataLst>
              <p:tags r:id="rId5"/>
            </p:custDataLst>
          </p:nvPr>
        </p:nvGrpSpPr>
        <p:grpSpPr>
          <a:xfrm>
            <a:off x="76200" y="76200"/>
            <a:ext cx="2057400" cy="1295400"/>
            <a:chOff x="5914435" y="0"/>
            <a:chExt cx="2337213" cy="2337330"/>
          </a:xfrm>
        </p:grpSpPr>
        <p:sp>
          <p:nvSpPr>
            <p:cNvPr id="18" name="Snip Diagonal Corner Rectangle 17"/>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19"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237570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676400"/>
            <a:ext cx="8077200" cy="4449763"/>
          </a:xfrm>
        </p:spPr>
        <p:txBody>
          <a:bodyPr wrap="square">
            <a:normAutofit fontScale="92500"/>
          </a:bodyPr>
          <a:lstStyle/>
          <a:p>
            <a:pPr marL="0" lvl="1" indent="0">
              <a:buNone/>
            </a:pPr>
            <a:r>
              <a:rPr lang="fr-CA" sz="2600" b="1" dirty="0" smtClean="0">
                <a:solidFill>
                  <a:srgbClr val="1F497D"/>
                </a:solidFill>
                <a:latin typeface="Calibri" panose="020F0502020204030204" pitchFamily="34" charset="0"/>
              </a:rPr>
              <a:t>Fiches de référence des indicateurs de performances (PIRS)</a:t>
            </a:r>
            <a:endParaRPr lang="fr-CA" sz="1200" b="1" dirty="0" smtClean="0">
              <a:solidFill>
                <a:srgbClr val="990099"/>
              </a:solidFill>
              <a:latin typeface="Courier New" panose="02070309020205020404" pitchFamily="49" charset="0"/>
            </a:endParaRPr>
          </a:p>
          <a:p>
            <a:pPr marL="630238" lvl="2" indent="-285750"/>
            <a:r>
              <a:rPr lang="fr-CA" sz="2600" dirty="0" smtClean="0">
                <a:solidFill>
                  <a:srgbClr val="1F497D"/>
                </a:solidFill>
                <a:latin typeface="Calibri" panose="020F0502020204030204" pitchFamily="34" charset="0"/>
              </a:rPr>
              <a:t>Elles donnent des définitions détaillées, des formules de calcul et des consignes relatives à la collecte de données pour chaque indicateur</a:t>
            </a:r>
            <a:endParaRPr lang="fr-CA" sz="1200" b="1" dirty="0" smtClean="0">
              <a:solidFill>
                <a:srgbClr val="990099"/>
              </a:solidFill>
              <a:latin typeface="Courier New" panose="02070309020205020404" pitchFamily="49" charset="0"/>
            </a:endParaRPr>
          </a:p>
          <a:p>
            <a:pPr marL="630238" lvl="2" indent="-285750"/>
            <a:r>
              <a:rPr lang="fr-CA" sz="2600" dirty="0" smtClean="0">
                <a:solidFill>
                  <a:srgbClr val="1F497D"/>
                </a:solidFill>
                <a:latin typeface="Calibri" panose="020F0502020204030204" pitchFamily="34" charset="0"/>
              </a:rPr>
              <a:t>Vous devrez employer les fiches de référence des indicateurs de performance propres au FFP ou spécifiques aux missions pour les indicateurs exigés par le FFP et pour les indicateurs de mission.</a:t>
            </a:r>
            <a:endParaRPr lang="fr-CA" sz="1300" b="1" dirty="0" smtClean="0">
              <a:solidFill>
                <a:srgbClr val="990099"/>
              </a:solidFill>
              <a:latin typeface="Courier New" panose="02070309020205020404" pitchFamily="49" charset="0"/>
            </a:endParaRPr>
          </a:p>
          <a:p>
            <a:pPr marL="630238" lvl="2" indent="-285750"/>
            <a:r>
              <a:rPr lang="fr-CA" sz="2600" dirty="0" smtClean="0">
                <a:solidFill>
                  <a:srgbClr val="1F497D"/>
                </a:solidFill>
                <a:latin typeface="Calibri" panose="020F0502020204030204" pitchFamily="34" charset="0"/>
              </a:rPr>
              <a:t>Vous devrez élaborer des PIRS pour les indicateurs spécifiques aux programmes, en suivant le format employé par le FFP.</a:t>
            </a:r>
            <a:endParaRPr lang="fr-CA" sz="1200" b="1" dirty="0" smtClean="0">
              <a:solidFill>
                <a:srgbClr val="990099"/>
              </a:solidFill>
              <a:latin typeface="Courier New" panose="02070309020205020404" pitchFamily="49" charset="0"/>
            </a:endParaRPr>
          </a:p>
          <a:p>
            <a:pPr marL="609600" indent="-609600" eaLnBrk="1" hangingPunct="1">
              <a:buNone/>
            </a:pPr>
            <a:endParaRPr lang="en-US" sz="2600" dirty="0" smtClean="0">
              <a:solidFill>
                <a:schemeClr val="tx2"/>
              </a:solidFill>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smtClean="0">
                <a:solidFill>
                  <a:srgbClr val="1F497D"/>
                </a:solidFill>
                <a:latin typeface="Calibri" panose="020F0502020204030204" pitchFamily="34" charset="0"/>
              </a:rPr>
              <a:t>Indicateurs</a:t>
            </a:r>
            <a:endParaRPr lang="fr-CA" sz="1200" b="1" dirty="0" smtClean="0">
              <a:solidFill>
                <a:srgbClr val="990099"/>
              </a:solidFill>
              <a:latin typeface="Courier New" panose="02070309020205020404" pitchFamily="49" charset="0"/>
            </a:endParaRPr>
          </a:p>
        </p:txBody>
      </p:sp>
      <p:grpSp>
        <p:nvGrpSpPr>
          <p:cNvPr id="18" name="Group 17"/>
          <p:cNvGrpSpPr/>
          <p:nvPr>
            <p:custDataLst>
              <p:tags r:id="rId5"/>
            </p:custDataLst>
          </p:nvPr>
        </p:nvGrpSpPr>
        <p:grpSpPr>
          <a:xfrm>
            <a:off x="76200" y="76200"/>
            <a:ext cx="2057400" cy="1295400"/>
            <a:chOff x="5914435" y="0"/>
            <a:chExt cx="2337213" cy="2337330"/>
          </a:xfrm>
        </p:grpSpPr>
        <p:sp>
          <p:nvSpPr>
            <p:cNvPr id="19" name="Snip Diagonal Corner Rectangle 18"/>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0"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4207350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custDataLst>
              <p:tags r:id="rId2"/>
            </p:custDataLst>
          </p:nvPr>
        </p:nvSpPr>
        <p:spPr>
          <a:xfrm>
            <a:off x="609600" y="1752600"/>
            <a:ext cx="8077200" cy="4373563"/>
          </a:xfrm>
        </p:spPr>
        <p:txBody>
          <a:bodyPr wrap="square">
            <a:normAutofit lnSpcReduction="10000"/>
          </a:bodyPr>
          <a:lstStyle/>
          <a:p>
            <a:pPr marL="0" lvl="1" indent="0">
              <a:buNone/>
            </a:pPr>
            <a:r>
              <a:rPr lang="fr-CA" sz="2600" b="1" dirty="0" smtClean="0">
                <a:solidFill>
                  <a:srgbClr val="1F497D"/>
                </a:solidFill>
                <a:latin typeface="Calibri" panose="020F0502020204030204" pitchFamily="34" charset="0"/>
              </a:rPr>
              <a:t>Plan de suivi annuel</a:t>
            </a:r>
            <a:endParaRPr lang="fr-CA" sz="1200" b="1" dirty="0" smtClean="0">
              <a:solidFill>
                <a:srgbClr val="990099"/>
              </a:solidFill>
              <a:latin typeface="Courier New" panose="02070309020205020404" pitchFamily="49" charset="0"/>
            </a:endParaRPr>
          </a:p>
          <a:p>
            <a:pPr marL="742950" lvl="2" indent="-342900"/>
            <a:r>
              <a:rPr lang="fr-CA" sz="2600" dirty="0" smtClean="0">
                <a:solidFill>
                  <a:srgbClr val="1F497D"/>
                </a:solidFill>
                <a:latin typeface="Calibri" panose="020F0502020204030204" pitchFamily="34" charset="0"/>
              </a:rPr>
              <a:t>Il décrit les stratégies qui seront employées pour effectuer la collecte annuelle des données de suivi</a:t>
            </a:r>
            <a:endParaRPr lang="fr-CA" sz="1200" b="1" dirty="0" smtClean="0">
              <a:solidFill>
                <a:srgbClr val="990099"/>
              </a:solidFill>
              <a:latin typeface="Courier New" panose="02070309020205020404" pitchFamily="49" charset="0"/>
            </a:endParaRPr>
          </a:p>
          <a:p>
            <a:pPr marL="1200150" lvl="3" indent="-342900"/>
            <a:r>
              <a:rPr lang="fr-CA" sz="2600" dirty="0" smtClean="0">
                <a:solidFill>
                  <a:srgbClr val="1F497D"/>
                </a:solidFill>
                <a:latin typeface="Calibri" panose="020F0502020204030204" pitchFamily="34" charset="0"/>
              </a:rPr>
              <a:t>Méthode (questionnaires, systèmes de suivi continu)</a:t>
            </a:r>
            <a:endParaRPr lang="fr-CA" sz="1200" b="1" dirty="0" smtClean="0">
              <a:solidFill>
                <a:srgbClr val="990099"/>
              </a:solidFill>
              <a:latin typeface="Courier New" panose="02070309020205020404" pitchFamily="49" charset="0"/>
            </a:endParaRPr>
          </a:p>
          <a:p>
            <a:pPr marL="1200150" lvl="3" indent="-342900"/>
            <a:r>
              <a:rPr lang="fr-CA" sz="2600" dirty="0" smtClean="0">
                <a:solidFill>
                  <a:srgbClr val="1F497D"/>
                </a:solidFill>
                <a:latin typeface="Calibri" panose="020F0502020204030204" pitchFamily="34" charset="0"/>
              </a:rPr>
              <a:t>Outils</a:t>
            </a:r>
            <a:endParaRPr lang="fr-CA" sz="1200" b="1" dirty="0" smtClean="0">
              <a:solidFill>
                <a:srgbClr val="990099"/>
              </a:solidFill>
              <a:latin typeface="Courier New" panose="02070309020205020404" pitchFamily="49" charset="0"/>
            </a:endParaRPr>
          </a:p>
          <a:p>
            <a:pPr marL="1200150" lvl="3" indent="-342900"/>
            <a:r>
              <a:rPr lang="fr-CA" sz="2600" dirty="0" smtClean="0">
                <a:solidFill>
                  <a:srgbClr val="1F497D"/>
                </a:solidFill>
                <a:latin typeface="Calibri" panose="020F0502020204030204" pitchFamily="34" charset="0"/>
              </a:rPr>
              <a:t>Responsabilités de chacun des partenaires</a:t>
            </a:r>
            <a:endParaRPr lang="fr-CA" sz="1200" b="1" dirty="0" smtClean="0">
              <a:solidFill>
                <a:srgbClr val="990099"/>
              </a:solidFill>
              <a:latin typeface="Courier New" panose="02070309020205020404" pitchFamily="49" charset="0"/>
            </a:endParaRPr>
          </a:p>
          <a:p>
            <a:pPr marL="1200150" lvl="3" indent="-342900"/>
            <a:r>
              <a:rPr lang="fr-CA" sz="2600" dirty="0" smtClean="0">
                <a:solidFill>
                  <a:srgbClr val="1F497D"/>
                </a:solidFill>
                <a:latin typeface="Calibri" panose="020F0502020204030204" pitchFamily="34" charset="0"/>
              </a:rPr>
              <a:t>Normalisation des définitions, des méthodes et des outils (notamment entre les différents partenaires)</a:t>
            </a:r>
            <a:endParaRPr lang="fr-CA" sz="1300" b="1" dirty="0" smtClean="0">
              <a:solidFill>
                <a:srgbClr val="990099"/>
              </a:solidFill>
              <a:latin typeface="Courier New" panose="02070309020205020404" pitchFamily="49" charset="0"/>
            </a:endParaRPr>
          </a:p>
        </p:txBody>
      </p:sp>
      <p:cxnSp>
        <p:nvCxnSpPr>
          <p:cNvPr id="5" name="Straight Connector 4"/>
          <p:cNvCxnSpPr/>
          <p:nvPr>
            <p:custDataLst>
              <p:tags r:id="rId3"/>
            </p:custDataLst>
          </p:nvPr>
        </p:nvCxnSpPr>
        <p:spPr>
          <a:xfrm>
            <a:off x="609600" y="1524000"/>
            <a:ext cx="80772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custDataLst>
              <p:tags r:id="rId4"/>
            </p:custDataLst>
          </p:nvPr>
        </p:nvSpPr>
        <p:spPr>
          <a:xfrm>
            <a:off x="2286000" y="533400"/>
            <a:ext cx="6400800" cy="990600"/>
          </a:xfrm>
        </p:spPr>
        <p:txBody>
          <a:bodyPr wrap="square">
            <a:normAutofit/>
          </a:bodyPr>
          <a:lstStyle/>
          <a:p>
            <a:pPr algn="l" eaLnBrk="1" hangingPunct="1"/>
            <a:r>
              <a:rPr lang="fr-CA" sz="3600" b="1" dirty="0" smtClean="0">
                <a:solidFill>
                  <a:srgbClr val="1F497D"/>
                </a:solidFill>
                <a:latin typeface="Calibri" panose="020F0502020204030204" pitchFamily="34" charset="0"/>
              </a:rPr>
              <a:t>Plan de suivi annuel</a:t>
            </a:r>
            <a:endParaRPr lang="fr-CA" sz="1200" b="1" dirty="0" smtClean="0">
              <a:solidFill>
                <a:srgbClr val="990099"/>
              </a:solidFill>
              <a:latin typeface="Courier New" panose="02070309020205020404" pitchFamily="49" charset="0"/>
            </a:endParaRPr>
          </a:p>
        </p:txBody>
      </p:sp>
      <p:grpSp>
        <p:nvGrpSpPr>
          <p:cNvPr id="20" name="Group 19"/>
          <p:cNvGrpSpPr/>
          <p:nvPr>
            <p:custDataLst>
              <p:tags r:id="rId5"/>
            </p:custDataLst>
          </p:nvPr>
        </p:nvGrpSpPr>
        <p:grpSpPr>
          <a:xfrm>
            <a:off x="76200" y="76200"/>
            <a:ext cx="2057400" cy="1295400"/>
            <a:chOff x="5914435" y="0"/>
            <a:chExt cx="2337213" cy="2337330"/>
          </a:xfrm>
        </p:grpSpPr>
        <p:sp>
          <p:nvSpPr>
            <p:cNvPr id="21" name="Snip Diagonal Corner Rectangle 20"/>
            <p:cNvSpPr/>
            <p:nvPr>
              <p:custDataLst>
                <p:tags r:id="rId6"/>
              </p:custDataLst>
            </p:nvPr>
          </p:nvSpPr>
          <p:spPr>
            <a:xfrm>
              <a:off x="5914435" y="0"/>
              <a:ext cx="2337213" cy="2337330"/>
            </a:xfrm>
            <a:prstGeom prst="snip2DiagRect">
              <a:avLst/>
            </a:prstGeom>
          </p:spPr>
          <p:style>
            <a:lnRef idx="2">
              <a:schemeClr val="lt1">
                <a:hueOff val="0"/>
                <a:satOff val="0"/>
                <a:lumOff val="0"/>
                <a:alphaOff val="0"/>
              </a:schemeClr>
            </a:lnRef>
            <a:fillRef idx="1">
              <a:schemeClr val="accent5">
                <a:alpha val="50000"/>
                <a:hueOff val="-7947101"/>
                <a:satOff val="31849"/>
                <a:lumOff val="6902"/>
                <a:alphaOff val="0"/>
              </a:schemeClr>
            </a:fillRef>
            <a:effectRef idx="0">
              <a:schemeClr val="accent5">
                <a:alpha val="50000"/>
                <a:hueOff val="-7947101"/>
                <a:satOff val="31849"/>
                <a:lumOff val="6902"/>
                <a:alphaOff val="0"/>
              </a:schemeClr>
            </a:effectRef>
            <a:fontRef idx="minor">
              <a:schemeClr val="tx1"/>
            </a:fontRef>
          </p:style>
        </p:sp>
        <p:sp>
          <p:nvSpPr>
            <p:cNvPr id="22" name="Snip Diagonal Corner Rectangle 4"/>
            <p:cNvSpPr/>
            <p:nvPr>
              <p:custDataLst>
                <p:tags r:id="rId7"/>
              </p:custDataLst>
            </p:nvPr>
          </p:nvSpPr>
          <p:spPr>
            <a:xfrm>
              <a:off x="6011823" y="194772"/>
              <a:ext cx="2142441" cy="1947787"/>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fr-CA" sz="2400" b="1" dirty="0" err="1" smtClean="0">
                  <a:solidFill>
                    <a:srgbClr val="376092"/>
                  </a:solidFill>
                  <a:latin typeface="Calibri" panose="020F0502020204030204" pitchFamily="34" charset="0"/>
                </a:rPr>
                <a:t>Eléments</a:t>
              </a:r>
              <a:r>
                <a:rPr lang="fr-CA" sz="2400" b="1" dirty="0" smtClean="0">
                  <a:solidFill>
                    <a:srgbClr val="376092"/>
                  </a:solidFill>
                  <a:latin typeface="Calibri" panose="020F0502020204030204" pitchFamily="34" charset="0"/>
                </a:rPr>
                <a:t> du plan de suivi-évaluation</a:t>
              </a:r>
              <a:endParaRPr lang="fr-CA" sz="1200" b="1" kern="1200" dirty="0">
                <a:solidFill>
                  <a:srgbClr val="990099"/>
                </a:solidFill>
                <a:latin typeface="Courier New" panose="02070309020205020404" pitchFamily="49" charset="0"/>
              </a:endParaRPr>
            </a:p>
          </p:txBody>
        </p:sp>
      </p:grpSp>
      <p:sp>
        <p:nvSpPr>
          <p:cNvPr id="9" name="Footer Placeholder 4"/>
          <p:cNvSpPr txBox="1">
            <a:spLocks/>
          </p:cNvSpPr>
          <p:nvPr/>
        </p:nvSpPr>
        <p:spPr>
          <a:xfrm>
            <a:off x="234949" y="6365401"/>
            <a:ext cx="8070851" cy="356073"/>
          </a:xfrm>
          <a:prstGeom prst="rect">
            <a:avLst/>
          </a:prstGeom>
        </p:spPr>
        <p:txBody>
          <a:bodyPr/>
          <a:lstStyle>
            <a:defPPr>
              <a:defRPr lang="en-US"/>
            </a:defPPr>
            <a:lvl1pPr algn="l" rtl="0" fontAlgn="base">
              <a:spcBef>
                <a:spcPct val="0"/>
              </a:spcBef>
              <a:spcAft>
                <a:spcPct val="0"/>
              </a:spcAft>
              <a:defRPr kern="1200">
                <a:solidFill>
                  <a:schemeClr val="bg1"/>
                </a:solidFill>
                <a:latin typeface="Calibri" panose="020F0502020204030204" pitchFamily="34" charset="0"/>
                <a:ea typeface="+mn-ea"/>
                <a:cs typeface="Calibri" panose="020F0502020204030204" pitchFamily="34" charset="0"/>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defRPr/>
            </a:pPr>
            <a:r>
              <a:rPr lang="en-US" sz="1600" b="1" dirty="0">
                <a:solidFill>
                  <a:schemeClr val="tx2"/>
                </a:solidFill>
              </a:rPr>
              <a:t>PLAN DE SUIVI-ÉVALUATION	</a:t>
            </a:r>
            <a:endParaRPr lang="en-US" sz="1600" b="1" dirty="0">
              <a:solidFill>
                <a:schemeClr val="accent1">
                  <a:lumMod val="50000"/>
                </a:schemeClr>
              </a:solidFill>
            </a:endParaRPr>
          </a:p>
        </p:txBody>
      </p:sp>
    </p:spTree>
    <p:custDataLst>
      <p:tags r:id="rId1"/>
    </p:custDataLst>
    <p:extLst>
      <p:ext uri="{BB962C8B-B14F-4D97-AF65-F5344CB8AC3E}">
        <p14:creationId xmlns:p14="http://schemas.microsoft.com/office/powerpoint/2010/main" val="23521039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USIONTAGCURRENTROW}" val="-1"/>
  <p:tag name="{FUSIONTAGCURRENTCOLUMN}" val="-1"/>
</p:tagLst>
</file>

<file path=ppt/tags/tag10.xml><?xml version="1.0" encoding="utf-8"?>
<p:tagLst xmlns:a="http://schemas.openxmlformats.org/drawingml/2006/main" xmlns:r="http://schemas.openxmlformats.org/officeDocument/2006/relationships" xmlns:p="http://schemas.openxmlformats.org/presentationml/2006/main">
  <p:tag name="{FUSIONTAGSHAPEID}" val="SlideShape_7"/>
  <p:tag name="NUM" val="1"/>
</p:tagLst>
</file>

<file path=ppt/tags/tag100.xml><?xml version="1.0" encoding="utf-8"?>
<p:tagLst xmlns:a="http://schemas.openxmlformats.org/drawingml/2006/main" xmlns:r="http://schemas.openxmlformats.org/officeDocument/2006/relationships" xmlns:p="http://schemas.openxmlformats.org/presentationml/2006/main">
  <p:tag name="NUM" val="5"/>
</p:tagLst>
</file>

<file path=ppt/tags/tag101.xml><?xml version="1.0" encoding="utf-8"?>
<p:tagLst xmlns:a="http://schemas.openxmlformats.org/drawingml/2006/main" xmlns:r="http://schemas.openxmlformats.org/officeDocument/2006/relationships" xmlns:p="http://schemas.openxmlformats.org/presentationml/2006/main">
  <p:tag name="{FUSIONTAGSHAPEID}" val="SlideShape_90"/>
</p:tagLst>
</file>

<file path=ppt/tags/tag102.xml><?xml version="1.0" encoding="utf-8"?>
<p:tagLst xmlns:a="http://schemas.openxmlformats.org/drawingml/2006/main" xmlns:r="http://schemas.openxmlformats.org/officeDocument/2006/relationships" xmlns:p="http://schemas.openxmlformats.org/presentationml/2006/main">
  <p:tag name="{FUSIONTAGSHAPEID}" val="SlideShape_91"/>
</p:tagLst>
</file>

<file path=ppt/tags/tag103.xml><?xml version="1.0" encoding="utf-8"?>
<p:tagLst xmlns:a="http://schemas.openxmlformats.org/drawingml/2006/main" xmlns:r="http://schemas.openxmlformats.org/officeDocument/2006/relationships" xmlns:p="http://schemas.openxmlformats.org/presentationml/2006/main">
  <p:tag name="{FUSIONTAGSHAPEID}" val="NotesShape_92"/>
</p:tagLst>
</file>

<file path=ppt/tags/tag104.xml><?xml version="1.0" encoding="utf-8"?>
<p:tagLst xmlns:a="http://schemas.openxmlformats.org/drawingml/2006/main" xmlns:r="http://schemas.openxmlformats.org/officeDocument/2006/relationships" xmlns:p="http://schemas.openxmlformats.org/presentationml/2006/main">
  <p:tag name="{FUSIONTAGSHAPEID}" val="NotesShape_93"/>
</p:tagLst>
</file>

<file path=ppt/tags/tag105.xml><?xml version="1.0" encoding="utf-8"?>
<p:tagLst xmlns:a="http://schemas.openxmlformats.org/drawingml/2006/main" xmlns:r="http://schemas.openxmlformats.org/officeDocument/2006/relationships" xmlns:p="http://schemas.openxmlformats.org/presentationml/2006/main">
  <p:tag name="{FUSIONTAGSHAPEID}" val="NotesShape_94"/>
</p:tagLst>
</file>

<file path=ppt/tags/tag106.xml><?xml version="1.0" encoding="utf-8"?>
<p:tagLst xmlns:a="http://schemas.openxmlformats.org/drawingml/2006/main" xmlns:r="http://schemas.openxmlformats.org/officeDocument/2006/relationships" xmlns:p="http://schemas.openxmlformats.org/presentationml/2006/main">
  <p:tag name="{FUSIONTAGSLIDEMAPPINGINFO}" val="{(SlideShape_95,3,3,[&lt;1,1,1,1,0&gt;&lt;2,2,2,2,0&gt;&lt;3,3,3,3,0&gt;])(SlideShape_98,1,1,[&lt;1,1,1,1,0&gt;])(SlideShape_100,1,1,[&lt;1,1,1,1,100&gt;])}"/>
</p:tagLst>
</file>

<file path=ppt/tags/tag107.xml><?xml version="1.0" encoding="utf-8"?>
<p:tagLst xmlns:a="http://schemas.openxmlformats.org/drawingml/2006/main" xmlns:r="http://schemas.openxmlformats.org/officeDocument/2006/relationships" xmlns:p="http://schemas.openxmlformats.org/presentationml/2006/main">
  <p:tag name="{FUSIONTAGSHAPEID}" val="SlideShape_95"/>
  <p:tag name="NUM" val="1"/>
</p:tagLst>
</file>

<file path=ppt/tags/tag108.xml><?xml version="1.0" encoding="utf-8"?>
<p:tagLst xmlns:a="http://schemas.openxmlformats.org/drawingml/2006/main" xmlns:r="http://schemas.openxmlformats.org/officeDocument/2006/relationships" xmlns:p="http://schemas.openxmlformats.org/presentationml/2006/main">
  <p:tag name="{FUSIONTAGSHAPEID}" val="SlideShape_97"/>
  <p:tag name="NUM" val="3"/>
</p:tagLst>
</file>

<file path=ppt/tags/tag109.xml><?xml version="1.0" encoding="utf-8"?>
<p:tagLst xmlns:a="http://schemas.openxmlformats.org/drawingml/2006/main" xmlns:r="http://schemas.openxmlformats.org/officeDocument/2006/relationships" xmlns:p="http://schemas.openxmlformats.org/presentationml/2006/main">
  <p:tag name="{FUSIONTAGSHAPEID}" val="SlideShape_98"/>
  <p:tag name="NUM" val="4"/>
</p:tagLst>
</file>

<file path=ppt/tags/tag11.xml><?xml version="1.0" encoding="utf-8"?>
<p:tagLst xmlns:a="http://schemas.openxmlformats.org/drawingml/2006/main" xmlns:r="http://schemas.openxmlformats.org/officeDocument/2006/relationships" xmlns:p="http://schemas.openxmlformats.org/presentationml/2006/main">
  <p:tag name="{FUSIONTAGSHAPEID}" val="SlideShape_8"/>
  <p:tag name="NUM" val="2"/>
</p:tagLst>
</file>

<file path=ppt/tags/tag110.xml><?xml version="1.0" encoding="utf-8"?>
<p:tagLst xmlns:a="http://schemas.openxmlformats.org/drawingml/2006/main" xmlns:r="http://schemas.openxmlformats.org/officeDocument/2006/relationships" xmlns:p="http://schemas.openxmlformats.org/presentationml/2006/main">
  <p:tag name="NUM" val="5"/>
</p:tagLst>
</file>

<file path=ppt/tags/tag111.xml><?xml version="1.0" encoding="utf-8"?>
<p:tagLst xmlns:a="http://schemas.openxmlformats.org/drawingml/2006/main" xmlns:r="http://schemas.openxmlformats.org/officeDocument/2006/relationships" xmlns:p="http://schemas.openxmlformats.org/presentationml/2006/main">
  <p:tag name="{FUSIONTAGSHAPEID}" val="SlideShape_99"/>
</p:tagLst>
</file>

<file path=ppt/tags/tag112.xml><?xml version="1.0" encoding="utf-8"?>
<p:tagLst xmlns:a="http://schemas.openxmlformats.org/drawingml/2006/main" xmlns:r="http://schemas.openxmlformats.org/officeDocument/2006/relationships" xmlns:p="http://schemas.openxmlformats.org/presentationml/2006/main">
  <p:tag name="{FUSIONTAGSHAPEID}" val="SlideShape_100"/>
</p:tagLst>
</file>

<file path=ppt/tags/tag113.xml><?xml version="1.0" encoding="utf-8"?>
<p:tagLst xmlns:a="http://schemas.openxmlformats.org/drawingml/2006/main" xmlns:r="http://schemas.openxmlformats.org/officeDocument/2006/relationships" xmlns:p="http://schemas.openxmlformats.org/presentationml/2006/main">
  <p:tag name="{FUSIONTAGSHAPEID}" val="NotesShape_101"/>
</p:tagLst>
</file>

<file path=ppt/tags/tag114.xml><?xml version="1.0" encoding="utf-8"?>
<p:tagLst xmlns:a="http://schemas.openxmlformats.org/drawingml/2006/main" xmlns:r="http://schemas.openxmlformats.org/officeDocument/2006/relationships" xmlns:p="http://schemas.openxmlformats.org/presentationml/2006/main">
  <p:tag name="{FUSIONTAGSHAPEID}" val="NotesShape_102"/>
</p:tagLst>
</file>

<file path=ppt/tags/tag115.xml><?xml version="1.0" encoding="utf-8"?>
<p:tagLst xmlns:a="http://schemas.openxmlformats.org/drawingml/2006/main" xmlns:r="http://schemas.openxmlformats.org/officeDocument/2006/relationships" xmlns:p="http://schemas.openxmlformats.org/presentationml/2006/main">
  <p:tag name="{FUSIONTAGSHAPEID}" val="NotesShape_103"/>
</p:tagLst>
</file>

<file path=ppt/tags/tag116.xml><?xml version="1.0" encoding="utf-8"?>
<p:tagLst xmlns:a="http://schemas.openxmlformats.org/drawingml/2006/main" xmlns:r="http://schemas.openxmlformats.org/officeDocument/2006/relationships" xmlns:p="http://schemas.openxmlformats.org/presentationml/2006/main">
  <p:tag name="{FUSIONTAGSLIDEMAPPINGINFO}" val="{(SlideShape_104,5,5,[&lt;1,1,1,1,0&gt;&lt;2,2,2,2,0&gt;&lt;3,3,3,3,0&gt;&lt;4,4,4,4,0&gt;&lt;5,5,5,5,0&gt;])(SlideShape_107,1,1,[&lt;1,1,1,1,0&gt;])(SlideShape_109,1,1,[&lt;1,1,1,1,100&gt;])}"/>
</p:tagLst>
</file>

<file path=ppt/tags/tag117.xml><?xml version="1.0" encoding="utf-8"?>
<p:tagLst xmlns:a="http://schemas.openxmlformats.org/drawingml/2006/main" xmlns:r="http://schemas.openxmlformats.org/officeDocument/2006/relationships" xmlns:p="http://schemas.openxmlformats.org/presentationml/2006/main">
  <p:tag name="{FUSIONTAGSHAPEID}" val="SlideShape_104"/>
  <p:tag name="NUM" val="1"/>
</p:tagLst>
</file>

<file path=ppt/tags/tag118.xml><?xml version="1.0" encoding="utf-8"?>
<p:tagLst xmlns:a="http://schemas.openxmlformats.org/drawingml/2006/main" xmlns:r="http://schemas.openxmlformats.org/officeDocument/2006/relationships" xmlns:p="http://schemas.openxmlformats.org/presentationml/2006/main">
  <p:tag name="{FUSIONTAGSHAPEID}" val="SlideShape_106"/>
  <p:tag name="NUM" val="3"/>
</p:tagLst>
</file>

<file path=ppt/tags/tag119.xml><?xml version="1.0" encoding="utf-8"?>
<p:tagLst xmlns:a="http://schemas.openxmlformats.org/drawingml/2006/main" xmlns:r="http://schemas.openxmlformats.org/officeDocument/2006/relationships" xmlns:p="http://schemas.openxmlformats.org/presentationml/2006/main">
  <p:tag name="{FUSIONTAGSHAPEID}" val="SlideShape_107"/>
  <p:tag name="NUM" val="4"/>
</p:tagLst>
</file>

<file path=ppt/tags/tag12.xml><?xml version="1.0" encoding="utf-8"?>
<p:tagLst xmlns:a="http://schemas.openxmlformats.org/drawingml/2006/main" xmlns:r="http://schemas.openxmlformats.org/officeDocument/2006/relationships" xmlns:p="http://schemas.openxmlformats.org/presentationml/2006/main">
  <p:tag name="{FUSIONTAGSHAPEID}" val="SlideShape_10"/>
  <p:tag name="NUM" val="4"/>
</p:tagLst>
</file>

<file path=ppt/tags/tag120.xml><?xml version="1.0" encoding="utf-8"?>
<p:tagLst xmlns:a="http://schemas.openxmlformats.org/drawingml/2006/main" xmlns:r="http://schemas.openxmlformats.org/officeDocument/2006/relationships" xmlns:p="http://schemas.openxmlformats.org/presentationml/2006/main">
  <p:tag name="NUM" val="5"/>
</p:tagLst>
</file>

<file path=ppt/tags/tag121.xml><?xml version="1.0" encoding="utf-8"?>
<p:tagLst xmlns:a="http://schemas.openxmlformats.org/drawingml/2006/main" xmlns:r="http://schemas.openxmlformats.org/officeDocument/2006/relationships" xmlns:p="http://schemas.openxmlformats.org/presentationml/2006/main">
  <p:tag name="{FUSIONTAGSHAPEID}" val="SlideShape_108"/>
</p:tagLst>
</file>

<file path=ppt/tags/tag122.xml><?xml version="1.0" encoding="utf-8"?>
<p:tagLst xmlns:a="http://schemas.openxmlformats.org/drawingml/2006/main" xmlns:r="http://schemas.openxmlformats.org/officeDocument/2006/relationships" xmlns:p="http://schemas.openxmlformats.org/presentationml/2006/main">
  <p:tag name="{FUSIONTAGSHAPEID}" val="SlideShape_109"/>
</p:tagLst>
</file>

<file path=ppt/tags/tag123.xml><?xml version="1.0" encoding="utf-8"?>
<p:tagLst xmlns:a="http://schemas.openxmlformats.org/drawingml/2006/main" xmlns:r="http://schemas.openxmlformats.org/officeDocument/2006/relationships" xmlns:p="http://schemas.openxmlformats.org/presentationml/2006/main">
  <p:tag name="{FUSIONTAGSHAPEID}" val="NotesShape_110"/>
</p:tagLst>
</file>

<file path=ppt/tags/tag124.xml><?xml version="1.0" encoding="utf-8"?>
<p:tagLst xmlns:a="http://schemas.openxmlformats.org/drawingml/2006/main" xmlns:r="http://schemas.openxmlformats.org/officeDocument/2006/relationships" xmlns:p="http://schemas.openxmlformats.org/presentationml/2006/main">
  <p:tag name="{FUSIONTAGSHAPEID}" val="NotesShape_111"/>
</p:tagLst>
</file>

<file path=ppt/tags/tag125.xml><?xml version="1.0" encoding="utf-8"?>
<p:tagLst xmlns:a="http://schemas.openxmlformats.org/drawingml/2006/main" xmlns:r="http://schemas.openxmlformats.org/officeDocument/2006/relationships" xmlns:p="http://schemas.openxmlformats.org/presentationml/2006/main">
  <p:tag name="{FUSIONTAGSHAPEID}" val="NotesShape_112"/>
</p:tagLst>
</file>

<file path=ppt/tags/tag126.xml><?xml version="1.0" encoding="utf-8"?>
<p:tagLst xmlns:a="http://schemas.openxmlformats.org/drawingml/2006/main" xmlns:r="http://schemas.openxmlformats.org/officeDocument/2006/relationships" xmlns:p="http://schemas.openxmlformats.org/presentationml/2006/main">
  <p:tag name="{FUSIONTAGSLIDEMAPPINGINFO}" val="{(SlideShape_113,2,2,[&lt;1,1,1,1,0&gt;&lt;2,2,2,2,0&gt;])(SlideShape_116,1,1,[&lt;1,1,1,1,0&gt;])(SlideShape_118,1,1,[&lt;1,1,1,1,100&gt;])}"/>
</p:tagLst>
</file>

<file path=ppt/tags/tag127.xml><?xml version="1.0" encoding="utf-8"?>
<p:tagLst xmlns:a="http://schemas.openxmlformats.org/drawingml/2006/main" xmlns:r="http://schemas.openxmlformats.org/officeDocument/2006/relationships" xmlns:p="http://schemas.openxmlformats.org/presentationml/2006/main">
  <p:tag name="{FUSIONTAGSHAPEID}" val="SlideShape_113"/>
  <p:tag name="NUM" val="1"/>
</p:tagLst>
</file>

<file path=ppt/tags/tag128.xml><?xml version="1.0" encoding="utf-8"?>
<p:tagLst xmlns:a="http://schemas.openxmlformats.org/drawingml/2006/main" xmlns:r="http://schemas.openxmlformats.org/officeDocument/2006/relationships" xmlns:p="http://schemas.openxmlformats.org/presentationml/2006/main">
  <p:tag name="{FUSIONTAGSHAPEID}" val="SlideShape_115"/>
  <p:tag name="NUM" val="3"/>
</p:tagLst>
</file>

<file path=ppt/tags/tag129.xml><?xml version="1.0" encoding="utf-8"?>
<p:tagLst xmlns:a="http://schemas.openxmlformats.org/drawingml/2006/main" xmlns:r="http://schemas.openxmlformats.org/officeDocument/2006/relationships" xmlns:p="http://schemas.openxmlformats.org/presentationml/2006/main">
  <p:tag name="{FUSIONTAGSHAPEID}" val="SlideShape_116"/>
  <p:tag name="NUM" val="4"/>
</p:tagLst>
</file>

<file path=ppt/tags/tag13.xml><?xml version="1.0" encoding="utf-8"?>
<p:tagLst xmlns:a="http://schemas.openxmlformats.org/drawingml/2006/main" xmlns:r="http://schemas.openxmlformats.org/officeDocument/2006/relationships" xmlns:p="http://schemas.openxmlformats.org/presentationml/2006/main">
  <p:tag name="{FUSIONTAGSHAPEID}" val="NotesShape_11"/>
</p:tagLst>
</file>

<file path=ppt/tags/tag130.xml><?xml version="1.0" encoding="utf-8"?>
<p:tagLst xmlns:a="http://schemas.openxmlformats.org/drawingml/2006/main" xmlns:r="http://schemas.openxmlformats.org/officeDocument/2006/relationships" xmlns:p="http://schemas.openxmlformats.org/presentationml/2006/main">
  <p:tag name="NUM" val="5"/>
</p:tagLst>
</file>

<file path=ppt/tags/tag131.xml><?xml version="1.0" encoding="utf-8"?>
<p:tagLst xmlns:a="http://schemas.openxmlformats.org/drawingml/2006/main" xmlns:r="http://schemas.openxmlformats.org/officeDocument/2006/relationships" xmlns:p="http://schemas.openxmlformats.org/presentationml/2006/main">
  <p:tag name="{FUSIONTAGSHAPEID}" val="SlideShape_117"/>
</p:tagLst>
</file>

<file path=ppt/tags/tag132.xml><?xml version="1.0" encoding="utf-8"?>
<p:tagLst xmlns:a="http://schemas.openxmlformats.org/drawingml/2006/main" xmlns:r="http://schemas.openxmlformats.org/officeDocument/2006/relationships" xmlns:p="http://schemas.openxmlformats.org/presentationml/2006/main">
  <p:tag name="{FUSIONTAGSHAPEID}" val="SlideShape_118"/>
</p:tagLst>
</file>

<file path=ppt/tags/tag133.xml><?xml version="1.0" encoding="utf-8"?>
<p:tagLst xmlns:a="http://schemas.openxmlformats.org/drawingml/2006/main" xmlns:r="http://schemas.openxmlformats.org/officeDocument/2006/relationships" xmlns:p="http://schemas.openxmlformats.org/presentationml/2006/main">
  <p:tag name="{FUSIONTAGSHAPEID}" val="NotesShape_119"/>
</p:tagLst>
</file>

<file path=ppt/tags/tag134.xml><?xml version="1.0" encoding="utf-8"?>
<p:tagLst xmlns:a="http://schemas.openxmlformats.org/drawingml/2006/main" xmlns:r="http://schemas.openxmlformats.org/officeDocument/2006/relationships" xmlns:p="http://schemas.openxmlformats.org/presentationml/2006/main">
  <p:tag name="{FUSIONTAGSHAPEID}" val="NotesShape_120"/>
</p:tagLst>
</file>

<file path=ppt/tags/tag135.xml><?xml version="1.0" encoding="utf-8"?>
<p:tagLst xmlns:a="http://schemas.openxmlformats.org/drawingml/2006/main" xmlns:r="http://schemas.openxmlformats.org/officeDocument/2006/relationships" xmlns:p="http://schemas.openxmlformats.org/presentationml/2006/main">
  <p:tag name="{FUSIONTAGSHAPEID}" val="NotesShape_121"/>
</p:tagLst>
</file>

<file path=ppt/tags/tag136.xml><?xml version="1.0" encoding="utf-8"?>
<p:tagLst xmlns:a="http://schemas.openxmlformats.org/drawingml/2006/main" xmlns:r="http://schemas.openxmlformats.org/officeDocument/2006/relationships" xmlns:p="http://schemas.openxmlformats.org/presentationml/2006/main">
  <p:tag name="{FUSIONTAGSLIDEMAPPINGINFO}" val="{(SlideShape_122,4,4,[&lt;1,1,1,1,0&gt;&lt;2,2,2,2,0&gt;&lt;3,3,3,3,0&gt;&lt;4,4,4,4,0&gt;])(SlideShape_125,1,1,[&lt;1,1,1,1,100&gt;])(SlideShape_127,1,1,[&lt;1,1,1,1,100&gt;])}"/>
</p:tagLst>
</file>

<file path=ppt/tags/tag137.xml><?xml version="1.0" encoding="utf-8"?>
<p:tagLst xmlns:a="http://schemas.openxmlformats.org/drawingml/2006/main" xmlns:r="http://schemas.openxmlformats.org/officeDocument/2006/relationships" xmlns:p="http://schemas.openxmlformats.org/presentationml/2006/main">
  <p:tag name="{FUSIONTAGSHAPEID}" val="SlideShape_122"/>
  <p:tag name="NUM" val="1"/>
</p:tagLst>
</file>

<file path=ppt/tags/tag138.xml><?xml version="1.0" encoding="utf-8"?>
<p:tagLst xmlns:a="http://schemas.openxmlformats.org/drawingml/2006/main" xmlns:r="http://schemas.openxmlformats.org/officeDocument/2006/relationships" xmlns:p="http://schemas.openxmlformats.org/presentationml/2006/main">
  <p:tag name="{FUSIONTAGSHAPEID}" val="SlideShape_124"/>
  <p:tag name="NUM" val="3"/>
</p:tagLst>
</file>

<file path=ppt/tags/tag139.xml><?xml version="1.0" encoding="utf-8"?>
<p:tagLst xmlns:a="http://schemas.openxmlformats.org/drawingml/2006/main" xmlns:r="http://schemas.openxmlformats.org/officeDocument/2006/relationships" xmlns:p="http://schemas.openxmlformats.org/presentationml/2006/main">
  <p:tag name="{FUSIONTAGSHAPEID}" val="SlideShape_125"/>
  <p:tag name="NUM" val="4"/>
</p:tagLst>
</file>

<file path=ppt/tags/tag14.xml><?xml version="1.0" encoding="utf-8"?>
<p:tagLst xmlns:a="http://schemas.openxmlformats.org/drawingml/2006/main" xmlns:r="http://schemas.openxmlformats.org/officeDocument/2006/relationships" xmlns:p="http://schemas.openxmlformats.org/presentationml/2006/main">
  <p:tag name="{FUSIONTAGSHAPEID}" val="NotesShape_12"/>
</p:tagLst>
</file>

<file path=ppt/tags/tag140.xml><?xml version="1.0" encoding="utf-8"?>
<p:tagLst xmlns:a="http://schemas.openxmlformats.org/drawingml/2006/main" xmlns:r="http://schemas.openxmlformats.org/officeDocument/2006/relationships" xmlns:p="http://schemas.openxmlformats.org/presentationml/2006/main">
  <p:tag name="NUM" val="5"/>
</p:tagLst>
</file>

<file path=ppt/tags/tag141.xml><?xml version="1.0" encoding="utf-8"?>
<p:tagLst xmlns:a="http://schemas.openxmlformats.org/drawingml/2006/main" xmlns:r="http://schemas.openxmlformats.org/officeDocument/2006/relationships" xmlns:p="http://schemas.openxmlformats.org/presentationml/2006/main">
  <p:tag name="{FUSIONTAGSHAPEID}" val="SlideShape_126"/>
</p:tagLst>
</file>

<file path=ppt/tags/tag142.xml><?xml version="1.0" encoding="utf-8"?>
<p:tagLst xmlns:a="http://schemas.openxmlformats.org/drawingml/2006/main" xmlns:r="http://schemas.openxmlformats.org/officeDocument/2006/relationships" xmlns:p="http://schemas.openxmlformats.org/presentationml/2006/main">
  <p:tag name="{FUSIONTAGSHAPEID}" val="SlideShape_127"/>
</p:tagLst>
</file>

<file path=ppt/tags/tag143.xml><?xml version="1.0" encoding="utf-8"?>
<p:tagLst xmlns:a="http://schemas.openxmlformats.org/drawingml/2006/main" xmlns:r="http://schemas.openxmlformats.org/officeDocument/2006/relationships" xmlns:p="http://schemas.openxmlformats.org/presentationml/2006/main">
  <p:tag name="{FUSIONTAGSHAPEID}" val="NotesShape_128"/>
</p:tagLst>
</file>

<file path=ppt/tags/tag144.xml><?xml version="1.0" encoding="utf-8"?>
<p:tagLst xmlns:a="http://schemas.openxmlformats.org/drawingml/2006/main" xmlns:r="http://schemas.openxmlformats.org/officeDocument/2006/relationships" xmlns:p="http://schemas.openxmlformats.org/presentationml/2006/main">
  <p:tag name="{FUSIONTAGSHAPEID}" val="NotesShape_129"/>
</p:tagLst>
</file>

<file path=ppt/tags/tag145.xml><?xml version="1.0" encoding="utf-8"?>
<p:tagLst xmlns:a="http://schemas.openxmlformats.org/drawingml/2006/main" xmlns:r="http://schemas.openxmlformats.org/officeDocument/2006/relationships" xmlns:p="http://schemas.openxmlformats.org/presentationml/2006/main">
  <p:tag name="{FUSIONTAGSHAPEID}" val="NotesShape_130"/>
</p:tagLst>
</file>

<file path=ppt/tags/tag146.xml><?xml version="1.0" encoding="utf-8"?>
<p:tagLst xmlns:a="http://schemas.openxmlformats.org/drawingml/2006/main" xmlns:r="http://schemas.openxmlformats.org/officeDocument/2006/relationships" xmlns:p="http://schemas.openxmlformats.org/presentationml/2006/main">
  <p:tag name="{FUSIONTAGSLIDEMAPPINGINFO}" val="{(SlideShape_131,2,2,[&lt;1,1,1,1,0&gt;&lt;2,2,2,2,100&gt;])(SlideShape_134,1,1,[&lt;1,1,1,1,100&gt;])(SlideShape_136,1,1,[&lt;1,1,1,1,100&gt;])}"/>
</p:tagLst>
</file>

<file path=ppt/tags/tag147.xml><?xml version="1.0" encoding="utf-8"?>
<p:tagLst xmlns:a="http://schemas.openxmlformats.org/drawingml/2006/main" xmlns:r="http://schemas.openxmlformats.org/officeDocument/2006/relationships" xmlns:p="http://schemas.openxmlformats.org/presentationml/2006/main">
  <p:tag name="{FUSIONTAGSHAPEID}" val="SlideShape_131"/>
  <p:tag name="NUM" val="1"/>
</p:tagLst>
</file>

<file path=ppt/tags/tag148.xml><?xml version="1.0" encoding="utf-8"?>
<p:tagLst xmlns:a="http://schemas.openxmlformats.org/drawingml/2006/main" xmlns:r="http://schemas.openxmlformats.org/officeDocument/2006/relationships" xmlns:p="http://schemas.openxmlformats.org/presentationml/2006/main">
  <p:tag name="{FUSIONTAGSHAPEID}" val="SlideShape_133"/>
  <p:tag name="NUM" val="3"/>
</p:tagLst>
</file>

<file path=ppt/tags/tag149.xml><?xml version="1.0" encoding="utf-8"?>
<p:tagLst xmlns:a="http://schemas.openxmlformats.org/drawingml/2006/main" xmlns:r="http://schemas.openxmlformats.org/officeDocument/2006/relationships" xmlns:p="http://schemas.openxmlformats.org/presentationml/2006/main">
  <p:tag name="{FUSIONTAGSHAPEID}" val="SlideShape_134"/>
  <p:tag name="NUM" val="4"/>
</p:tagLst>
</file>

<file path=ppt/tags/tag15.xml><?xml version="1.0" encoding="utf-8"?>
<p:tagLst xmlns:a="http://schemas.openxmlformats.org/drawingml/2006/main" xmlns:r="http://schemas.openxmlformats.org/officeDocument/2006/relationships" xmlns:p="http://schemas.openxmlformats.org/presentationml/2006/main">
  <p:tag name="{FUSIONTAGSHAPEID}" val="NotesShape_13"/>
</p:tagLst>
</file>

<file path=ppt/tags/tag150.xml><?xml version="1.0" encoding="utf-8"?>
<p:tagLst xmlns:a="http://schemas.openxmlformats.org/drawingml/2006/main" xmlns:r="http://schemas.openxmlformats.org/officeDocument/2006/relationships" xmlns:p="http://schemas.openxmlformats.org/presentationml/2006/main">
  <p:tag name="NUM" val="5"/>
</p:tagLst>
</file>

<file path=ppt/tags/tag151.xml><?xml version="1.0" encoding="utf-8"?>
<p:tagLst xmlns:a="http://schemas.openxmlformats.org/drawingml/2006/main" xmlns:r="http://schemas.openxmlformats.org/officeDocument/2006/relationships" xmlns:p="http://schemas.openxmlformats.org/presentationml/2006/main">
  <p:tag name="{FUSIONTAGSHAPEID}" val="SlideShape_135"/>
</p:tagLst>
</file>

<file path=ppt/tags/tag152.xml><?xml version="1.0" encoding="utf-8"?>
<p:tagLst xmlns:a="http://schemas.openxmlformats.org/drawingml/2006/main" xmlns:r="http://schemas.openxmlformats.org/officeDocument/2006/relationships" xmlns:p="http://schemas.openxmlformats.org/presentationml/2006/main">
  <p:tag name="{FUSIONTAGSHAPEID}" val="SlideShape_136"/>
</p:tagLst>
</file>

<file path=ppt/tags/tag153.xml><?xml version="1.0" encoding="utf-8"?>
<p:tagLst xmlns:a="http://schemas.openxmlformats.org/drawingml/2006/main" xmlns:r="http://schemas.openxmlformats.org/officeDocument/2006/relationships" xmlns:p="http://schemas.openxmlformats.org/presentationml/2006/main">
  <p:tag name="{FUSIONTAGSHAPEID}" val="NotesShape_137"/>
</p:tagLst>
</file>

<file path=ppt/tags/tag154.xml><?xml version="1.0" encoding="utf-8"?>
<p:tagLst xmlns:a="http://schemas.openxmlformats.org/drawingml/2006/main" xmlns:r="http://schemas.openxmlformats.org/officeDocument/2006/relationships" xmlns:p="http://schemas.openxmlformats.org/presentationml/2006/main">
  <p:tag name="{FUSIONTAGSHAPEID}" val="NotesShape_138"/>
</p:tagLst>
</file>

<file path=ppt/tags/tag155.xml><?xml version="1.0" encoding="utf-8"?>
<p:tagLst xmlns:a="http://schemas.openxmlformats.org/drawingml/2006/main" xmlns:r="http://schemas.openxmlformats.org/officeDocument/2006/relationships" xmlns:p="http://schemas.openxmlformats.org/presentationml/2006/main">
  <p:tag name="{FUSIONTAGSHAPEID}" val="NotesShape_139"/>
</p:tagLst>
</file>

<file path=ppt/tags/tag156.xml><?xml version="1.0" encoding="utf-8"?>
<p:tagLst xmlns:a="http://schemas.openxmlformats.org/drawingml/2006/main" xmlns:r="http://schemas.openxmlformats.org/officeDocument/2006/relationships" xmlns:p="http://schemas.openxmlformats.org/presentationml/2006/main">
  <p:tag name="{FUSIONTAGSLIDEMAPPINGINFO}" val="{(SlideShape_296,1,1,[&lt;1,1,1,1,99&gt;])(SlideShape_297,2,2,[&lt;1,1,1,1,0&gt;&lt;2,2,2,2,0&gt;])}"/>
</p:tagLst>
</file>

<file path=ppt/tags/tag157.xml><?xml version="1.0" encoding="utf-8"?>
<p:tagLst xmlns:a="http://schemas.openxmlformats.org/drawingml/2006/main" xmlns:r="http://schemas.openxmlformats.org/officeDocument/2006/relationships" xmlns:p="http://schemas.openxmlformats.org/presentationml/2006/main">
  <p:tag name="{FUSIONTAGSHAPEID}" val="SlideShape_296"/>
  <p:tag name="NUM" val="1"/>
</p:tagLst>
</file>

<file path=ppt/tags/tag158.xml><?xml version="1.0" encoding="utf-8"?>
<p:tagLst xmlns:a="http://schemas.openxmlformats.org/drawingml/2006/main" xmlns:r="http://schemas.openxmlformats.org/officeDocument/2006/relationships" xmlns:p="http://schemas.openxmlformats.org/presentationml/2006/main">
  <p:tag name="{FUSIONTAGSHAPEID}" val="SlideShape_297"/>
  <p:tag name="NUM" val="2"/>
</p:tagLst>
</file>

<file path=ppt/tags/tag159.xml><?xml version="1.0" encoding="utf-8"?>
<p:tagLst xmlns:a="http://schemas.openxmlformats.org/drawingml/2006/main" xmlns:r="http://schemas.openxmlformats.org/officeDocument/2006/relationships" xmlns:p="http://schemas.openxmlformats.org/presentationml/2006/main">
  <p:tag name="{FUSIONTAGSHAPEID}" val="SlideShape_299"/>
  <p:tag name="NUM" val="4"/>
</p:tagLst>
</file>

<file path=ppt/tags/tag16.xml><?xml version="1.0" encoding="utf-8"?>
<p:tagLst xmlns:a="http://schemas.openxmlformats.org/drawingml/2006/main" xmlns:r="http://schemas.openxmlformats.org/officeDocument/2006/relationships" xmlns:p="http://schemas.openxmlformats.org/presentationml/2006/main">
  <p:tag name="{FUSIONTAGSLIDEMAPPINGINFO}" val="{(SlideShape_14,1,1,[&lt;1,1,1,1,0&gt;])(SlideShape_15,1,1,[&lt;1,1,1,1,0&gt;])(SlideShape_19,1,1,[&lt;1,1,1,1,0&gt;])}"/>
</p:tagLst>
</file>

<file path=ppt/tags/tag160.xml><?xml version="1.0" encoding="utf-8"?>
<p:tagLst xmlns:a="http://schemas.openxmlformats.org/drawingml/2006/main" xmlns:r="http://schemas.openxmlformats.org/officeDocument/2006/relationships" xmlns:p="http://schemas.openxmlformats.org/presentationml/2006/main">
  <p:tag name="{FUSIONTAGSHAPEID}" val="NotesShape_300"/>
</p:tagLst>
</file>

<file path=ppt/tags/tag161.xml><?xml version="1.0" encoding="utf-8"?>
<p:tagLst xmlns:a="http://schemas.openxmlformats.org/drawingml/2006/main" xmlns:r="http://schemas.openxmlformats.org/officeDocument/2006/relationships" xmlns:p="http://schemas.openxmlformats.org/presentationml/2006/main">
  <p:tag name="{FUSIONTAGSHAPEID}" val="NotesShape_301"/>
</p:tagLst>
</file>

<file path=ppt/tags/tag162.xml><?xml version="1.0" encoding="utf-8"?>
<p:tagLst xmlns:a="http://schemas.openxmlformats.org/drawingml/2006/main" xmlns:r="http://schemas.openxmlformats.org/officeDocument/2006/relationships" xmlns:p="http://schemas.openxmlformats.org/presentationml/2006/main">
  <p:tag name="{FUSIONTAGSHAPEID}" val="NotesShape_302"/>
</p:tagLst>
</file>

<file path=ppt/tags/tag163.xml><?xml version="1.0" encoding="utf-8"?>
<p:tagLst xmlns:a="http://schemas.openxmlformats.org/drawingml/2006/main" xmlns:r="http://schemas.openxmlformats.org/officeDocument/2006/relationships" xmlns:p="http://schemas.openxmlformats.org/presentationml/2006/main">
  <p:tag name="{FUSIONTAGSLIDEMAPPINGINFO}" val="{(SlideShape_303,1,1,[&lt;1,1,1,1,99&gt;])}"/>
</p:tagLst>
</file>

<file path=ppt/tags/tag164.xml><?xml version="1.0" encoding="utf-8"?>
<p:tagLst xmlns:a="http://schemas.openxmlformats.org/drawingml/2006/main" xmlns:r="http://schemas.openxmlformats.org/officeDocument/2006/relationships" xmlns:p="http://schemas.openxmlformats.org/presentationml/2006/main">
  <p:tag name="{FUSIONTAGSHAPEID}" val="SlideShape_303"/>
  <p:tag name="NUM" val="1"/>
</p:tagLst>
</file>

<file path=ppt/tags/tag165.xml><?xml version="1.0" encoding="utf-8"?>
<p:tagLst xmlns:a="http://schemas.openxmlformats.org/drawingml/2006/main" xmlns:r="http://schemas.openxmlformats.org/officeDocument/2006/relationships" xmlns:p="http://schemas.openxmlformats.org/presentationml/2006/main">
  <p:tag name="{FUSIONTAGSHAPEID}" val="SlideShape_305"/>
  <p:tag name="NUM" val="3"/>
</p:tagLst>
</file>

<file path=ppt/tags/tag166.xml><?xml version="1.0" encoding="utf-8"?>
<p:tagLst xmlns:a="http://schemas.openxmlformats.org/drawingml/2006/main" xmlns:r="http://schemas.openxmlformats.org/officeDocument/2006/relationships" xmlns:p="http://schemas.openxmlformats.org/presentationml/2006/main">
  <p:tag name="{FUSIONTAGSHAPEID}" val="SlideShape_306"/>
  <p:tag name="NUM" val="4"/>
</p:tagLst>
</file>

<file path=ppt/tags/tag167.xml><?xml version="1.0" encoding="utf-8"?>
<p:tagLst xmlns:a="http://schemas.openxmlformats.org/drawingml/2006/main" xmlns:r="http://schemas.openxmlformats.org/officeDocument/2006/relationships" xmlns:p="http://schemas.openxmlformats.org/presentationml/2006/main">
  <p:tag name="{FUSIONTAGSHAPEID}" val="NotesShape_307"/>
</p:tagLst>
</file>

<file path=ppt/tags/tag168.xml><?xml version="1.0" encoding="utf-8"?>
<p:tagLst xmlns:a="http://schemas.openxmlformats.org/drawingml/2006/main" xmlns:r="http://schemas.openxmlformats.org/officeDocument/2006/relationships" xmlns:p="http://schemas.openxmlformats.org/presentationml/2006/main">
  <p:tag name="{FUSIONTAGSHAPEID}" val="NotesShape_308"/>
</p:tagLst>
</file>

<file path=ppt/tags/tag169.xml><?xml version="1.0" encoding="utf-8"?>
<p:tagLst xmlns:a="http://schemas.openxmlformats.org/drawingml/2006/main" xmlns:r="http://schemas.openxmlformats.org/officeDocument/2006/relationships" xmlns:p="http://schemas.openxmlformats.org/presentationml/2006/main">
  <p:tag name="{FUSIONTAGSHAPEID}" val="NotesShape_309"/>
</p:tagLst>
</file>

<file path=ppt/tags/tag17.xml><?xml version="1.0" encoding="utf-8"?>
<p:tagLst xmlns:a="http://schemas.openxmlformats.org/drawingml/2006/main" xmlns:r="http://schemas.openxmlformats.org/officeDocument/2006/relationships" xmlns:p="http://schemas.openxmlformats.org/presentationml/2006/main">
  <p:tag name="{FUSIONTAGSHAPEID}" val="SlideShape_14"/>
  <p:tag name="NUM" val="1"/>
</p:tagLst>
</file>

<file path=ppt/tags/tag18.xml><?xml version="1.0" encoding="utf-8"?>
<p:tagLst xmlns:a="http://schemas.openxmlformats.org/drawingml/2006/main" xmlns:r="http://schemas.openxmlformats.org/officeDocument/2006/relationships" xmlns:p="http://schemas.openxmlformats.org/presentationml/2006/main">
  <p:tag name="{FUSIONTAGSHAPEID}" val="SlideShape_15"/>
  <p:tag name="NUM" val="2"/>
</p:tagLst>
</file>

<file path=ppt/tags/tag19.xml><?xml version="1.0" encoding="utf-8"?>
<p:tagLst xmlns:a="http://schemas.openxmlformats.org/drawingml/2006/main" xmlns:r="http://schemas.openxmlformats.org/officeDocument/2006/relationships" xmlns:p="http://schemas.openxmlformats.org/presentationml/2006/main">
  <p:tag name="{FUSIONTAGSHAPEID}" val="SlideShape_17"/>
  <p:tag name="NUM" val="4"/>
</p:tagLst>
</file>

<file path=ppt/tags/tag2.xml><?xml version="1.0" encoding="utf-8"?>
<p:tagLst xmlns:a="http://schemas.openxmlformats.org/drawingml/2006/main" xmlns:r="http://schemas.openxmlformats.org/officeDocument/2006/relationships" xmlns:p="http://schemas.openxmlformats.org/presentationml/2006/main">
  <p:tag name="{FUSIONTAGSLIDEMAPPINGINFO}" val="{(SlideShape_3,1,1,[&lt;1,1,1,1,0&gt;])}"/>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FUSIONTAGSHAPEID}" val="SlideShape_18"/>
</p:tagLst>
</file>

<file path=ppt/tags/tag22.xml><?xml version="1.0" encoding="utf-8"?>
<p:tagLst xmlns:a="http://schemas.openxmlformats.org/drawingml/2006/main" xmlns:r="http://schemas.openxmlformats.org/officeDocument/2006/relationships" xmlns:p="http://schemas.openxmlformats.org/presentationml/2006/main">
  <p:tag name="{FUSIONTAGSHAPEID}" val="SlideShape_19"/>
</p:tagLst>
</file>

<file path=ppt/tags/tag23.xml><?xml version="1.0" encoding="utf-8"?>
<p:tagLst xmlns:a="http://schemas.openxmlformats.org/drawingml/2006/main" xmlns:r="http://schemas.openxmlformats.org/officeDocument/2006/relationships" xmlns:p="http://schemas.openxmlformats.org/presentationml/2006/main">
  <p:tag name="{FUSIONTAGSHAPEID}" val="NotesShape_20"/>
</p:tagLst>
</file>

<file path=ppt/tags/tag24.xml><?xml version="1.0" encoding="utf-8"?>
<p:tagLst xmlns:a="http://schemas.openxmlformats.org/drawingml/2006/main" xmlns:r="http://schemas.openxmlformats.org/officeDocument/2006/relationships" xmlns:p="http://schemas.openxmlformats.org/presentationml/2006/main">
  <p:tag name="{FUSIONTAGSHAPEID}" val="NotesShape_21"/>
</p:tagLst>
</file>

<file path=ppt/tags/tag25.xml><?xml version="1.0" encoding="utf-8"?>
<p:tagLst xmlns:a="http://schemas.openxmlformats.org/drawingml/2006/main" xmlns:r="http://schemas.openxmlformats.org/officeDocument/2006/relationships" xmlns:p="http://schemas.openxmlformats.org/presentationml/2006/main">
  <p:tag name="{FUSIONTAGSHAPEID}" val="NotesShape_22"/>
</p:tagLst>
</file>

<file path=ppt/tags/tag26.xml><?xml version="1.0" encoding="utf-8"?>
<p:tagLst xmlns:a="http://schemas.openxmlformats.org/drawingml/2006/main" xmlns:r="http://schemas.openxmlformats.org/officeDocument/2006/relationships" xmlns:p="http://schemas.openxmlformats.org/presentationml/2006/main">
  <p:tag name="{FUSIONTAGSLIDEMAPPINGINFO}" val="{(SlideShape_23,1,1,[&lt;1,1,1,1,0&gt;])(SlideShape_24,6,6,[&lt;1,1,1,1,0&gt;&lt;2,2,2,2,0&gt;&lt;3,3,3,3,0&gt;&lt;4,4,4,4,0&gt;&lt;5,5,5,5,0&gt;&lt;6,6,6,6,0&gt;])(SlideShape_28,1,1,[&lt;1,1,1,1,100&gt;])}"/>
</p:tagLst>
</file>

<file path=ppt/tags/tag27.xml><?xml version="1.0" encoding="utf-8"?>
<p:tagLst xmlns:a="http://schemas.openxmlformats.org/drawingml/2006/main" xmlns:r="http://schemas.openxmlformats.org/officeDocument/2006/relationships" xmlns:p="http://schemas.openxmlformats.org/presentationml/2006/main">
  <p:tag name="{FUSIONTAGSHAPEID}" val="SlideShape_23"/>
  <p:tag name="NUM" val="1"/>
</p:tagLst>
</file>

<file path=ppt/tags/tag28.xml><?xml version="1.0" encoding="utf-8"?>
<p:tagLst xmlns:a="http://schemas.openxmlformats.org/drawingml/2006/main" xmlns:r="http://schemas.openxmlformats.org/officeDocument/2006/relationships" xmlns:p="http://schemas.openxmlformats.org/presentationml/2006/main">
  <p:tag name="{FUSIONTAGSHAPEID}" val="SlideShape_24"/>
  <p:tag name="NUM" val="2"/>
</p:tagLst>
</file>

<file path=ppt/tags/tag29.xml><?xml version="1.0" encoding="utf-8"?>
<p:tagLst xmlns:a="http://schemas.openxmlformats.org/drawingml/2006/main" xmlns:r="http://schemas.openxmlformats.org/officeDocument/2006/relationships" xmlns:p="http://schemas.openxmlformats.org/presentationml/2006/main">
  <p:tag name="{FUSIONTAGSHAPEID}" val="SlideShape_26"/>
  <p:tag name="NUM" val="4"/>
</p:tagLst>
</file>

<file path=ppt/tags/tag3.xml><?xml version="1.0" encoding="utf-8"?>
<p:tagLst xmlns:a="http://schemas.openxmlformats.org/drawingml/2006/main" xmlns:r="http://schemas.openxmlformats.org/officeDocument/2006/relationships" xmlns:p="http://schemas.openxmlformats.org/presentationml/2006/main">
  <p:tag name="{FUSIONTAGSHAPEID}" val="SlideShape_1"/>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FUSIONTAGSHAPEID}" val="SlideShape_27"/>
</p:tagLst>
</file>

<file path=ppt/tags/tag32.xml><?xml version="1.0" encoding="utf-8"?>
<p:tagLst xmlns:a="http://schemas.openxmlformats.org/drawingml/2006/main" xmlns:r="http://schemas.openxmlformats.org/officeDocument/2006/relationships" xmlns:p="http://schemas.openxmlformats.org/presentationml/2006/main">
  <p:tag name="{FUSIONTAGSHAPEID}" val="SlideShape_28"/>
</p:tagLst>
</file>

<file path=ppt/tags/tag33.xml><?xml version="1.0" encoding="utf-8"?>
<p:tagLst xmlns:a="http://schemas.openxmlformats.org/drawingml/2006/main" xmlns:r="http://schemas.openxmlformats.org/officeDocument/2006/relationships" xmlns:p="http://schemas.openxmlformats.org/presentationml/2006/main">
  <p:tag name="{FUSIONTAGSHAPEID}" val="NotesShape_29"/>
</p:tagLst>
</file>

<file path=ppt/tags/tag34.xml><?xml version="1.0" encoding="utf-8"?>
<p:tagLst xmlns:a="http://schemas.openxmlformats.org/drawingml/2006/main" xmlns:r="http://schemas.openxmlformats.org/officeDocument/2006/relationships" xmlns:p="http://schemas.openxmlformats.org/presentationml/2006/main">
  <p:tag name="{FUSIONTAGSHAPEID}" val="NotesShape_30"/>
</p:tagLst>
</file>

<file path=ppt/tags/tag35.xml><?xml version="1.0" encoding="utf-8"?>
<p:tagLst xmlns:a="http://schemas.openxmlformats.org/drawingml/2006/main" xmlns:r="http://schemas.openxmlformats.org/officeDocument/2006/relationships" xmlns:p="http://schemas.openxmlformats.org/presentationml/2006/main">
  <p:tag name="{FUSIONTAGSHAPEID}" val="NotesShape_31"/>
</p:tagLst>
</file>

<file path=ppt/tags/tag36.xml><?xml version="1.0" encoding="utf-8"?>
<p:tagLst xmlns:a="http://schemas.openxmlformats.org/drawingml/2006/main" xmlns:r="http://schemas.openxmlformats.org/officeDocument/2006/relationships" xmlns:p="http://schemas.openxmlformats.org/presentationml/2006/main">
  <p:tag name="{FUSIONTAGSLIDEMAPPINGINFO}" val="{(SlideShape_32,1,1,[&lt;1,1,1,1,0&gt;])(SlideShape_33,5,5,[&lt;1,1,1,1,0&gt;&lt;2,2,2,2,0&gt;&lt;3,3,3,3,0&gt;&lt;4,4,4,4,0&gt;&lt;5,5,5,5,0&gt;])(SlideShape_37,1,1,[&lt;1,1,1,1,0&gt;])}"/>
</p:tagLst>
</file>

<file path=ppt/tags/tag37.xml><?xml version="1.0" encoding="utf-8"?>
<p:tagLst xmlns:a="http://schemas.openxmlformats.org/drawingml/2006/main" xmlns:r="http://schemas.openxmlformats.org/officeDocument/2006/relationships" xmlns:p="http://schemas.openxmlformats.org/presentationml/2006/main">
  <p:tag name="{FUSIONTAGSHAPEID}" val="SlideShape_32"/>
  <p:tag name="NUM" val="1"/>
</p:tagLst>
</file>

<file path=ppt/tags/tag38.xml><?xml version="1.0" encoding="utf-8"?>
<p:tagLst xmlns:a="http://schemas.openxmlformats.org/drawingml/2006/main" xmlns:r="http://schemas.openxmlformats.org/officeDocument/2006/relationships" xmlns:p="http://schemas.openxmlformats.org/presentationml/2006/main">
  <p:tag name="{FUSIONTAGSHAPEID}" val="SlideShape_33"/>
  <p:tag name="NUM" val="2"/>
</p:tagLst>
</file>

<file path=ppt/tags/tag39.xml><?xml version="1.0" encoding="utf-8"?>
<p:tagLst xmlns:a="http://schemas.openxmlformats.org/drawingml/2006/main" xmlns:r="http://schemas.openxmlformats.org/officeDocument/2006/relationships" xmlns:p="http://schemas.openxmlformats.org/presentationml/2006/main">
  <p:tag name="{FUSIONTAGSHAPEID}" val="SlideShape_35"/>
  <p:tag name="NUM" val="4"/>
</p:tagLst>
</file>

<file path=ppt/tags/tag4.xml><?xml version="1.0" encoding="utf-8"?>
<p:tagLst xmlns:a="http://schemas.openxmlformats.org/drawingml/2006/main" xmlns:r="http://schemas.openxmlformats.org/officeDocument/2006/relationships" xmlns:p="http://schemas.openxmlformats.org/presentationml/2006/main">
  <p:tag name="{FUSIONTAGSHAPEID}" val="SlideShape_2"/>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5"/>
</p:tagLst>
</file>

<file path=ppt/tags/tag41.xml><?xml version="1.0" encoding="utf-8"?>
<p:tagLst xmlns:a="http://schemas.openxmlformats.org/drawingml/2006/main" xmlns:r="http://schemas.openxmlformats.org/officeDocument/2006/relationships" xmlns:p="http://schemas.openxmlformats.org/presentationml/2006/main">
  <p:tag name="{FUSIONTAGSHAPEID}" val="SlideShape_36"/>
</p:tagLst>
</file>

<file path=ppt/tags/tag42.xml><?xml version="1.0" encoding="utf-8"?>
<p:tagLst xmlns:a="http://schemas.openxmlformats.org/drawingml/2006/main" xmlns:r="http://schemas.openxmlformats.org/officeDocument/2006/relationships" xmlns:p="http://schemas.openxmlformats.org/presentationml/2006/main">
  <p:tag name="{FUSIONTAGSHAPEID}" val="SlideShape_37"/>
</p:tagLst>
</file>

<file path=ppt/tags/tag43.xml><?xml version="1.0" encoding="utf-8"?>
<p:tagLst xmlns:a="http://schemas.openxmlformats.org/drawingml/2006/main" xmlns:r="http://schemas.openxmlformats.org/officeDocument/2006/relationships" xmlns:p="http://schemas.openxmlformats.org/presentationml/2006/main">
  <p:tag name="{FUSIONTAGSHAPEID}" val="NotesShape_38"/>
</p:tagLst>
</file>

<file path=ppt/tags/tag44.xml><?xml version="1.0" encoding="utf-8"?>
<p:tagLst xmlns:a="http://schemas.openxmlformats.org/drawingml/2006/main" xmlns:r="http://schemas.openxmlformats.org/officeDocument/2006/relationships" xmlns:p="http://schemas.openxmlformats.org/presentationml/2006/main">
  <p:tag name="{FUSIONTAGSHAPEID}" val="NotesShape_39"/>
</p:tagLst>
</file>

<file path=ppt/tags/tag45.xml><?xml version="1.0" encoding="utf-8"?>
<p:tagLst xmlns:a="http://schemas.openxmlformats.org/drawingml/2006/main" xmlns:r="http://schemas.openxmlformats.org/officeDocument/2006/relationships" xmlns:p="http://schemas.openxmlformats.org/presentationml/2006/main">
  <p:tag name="{FUSIONTAGSHAPEID}" val="NotesShape_40"/>
</p:tagLst>
</file>

<file path=ppt/tags/tag46.xml><?xml version="1.0" encoding="utf-8"?>
<p:tagLst xmlns:a="http://schemas.openxmlformats.org/drawingml/2006/main" xmlns:r="http://schemas.openxmlformats.org/officeDocument/2006/relationships" xmlns:p="http://schemas.openxmlformats.org/presentationml/2006/main">
  <p:tag name="{FUSIONTAGSLIDEMAPPINGINFO}" val="{(SlideShape_41,4,4,[&lt;1,1,1,1,0&gt;&lt;2,2,2,2,0&gt;&lt;3,3,3,3,0&gt;&lt;4,4,4,4,100&gt;])(SlideShape_44,1,1,[&lt;1,1,1,1,100&gt;])(SlideShape_46,1,1,[&lt;1,1,1,1,100&gt;])}"/>
</p:tagLst>
</file>

<file path=ppt/tags/tag47.xml><?xml version="1.0" encoding="utf-8"?>
<p:tagLst xmlns:a="http://schemas.openxmlformats.org/drawingml/2006/main" xmlns:r="http://schemas.openxmlformats.org/officeDocument/2006/relationships" xmlns:p="http://schemas.openxmlformats.org/presentationml/2006/main">
  <p:tag name="{FUSIONTAGSHAPEID}" val="SlideShape_41"/>
  <p:tag name="NUM" val="1"/>
</p:tagLst>
</file>

<file path=ppt/tags/tag48.xml><?xml version="1.0" encoding="utf-8"?>
<p:tagLst xmlns:a="http://schemas.openxmlformats.org/drawingml/2006/main" xmlns:r="http://schemas.openxmlformats.org/officeDocument/2006/relationships" xmlns:p="http://schemas.openxmlformats.org/presentationml/2006/main">
  <p:tag name="{FUSIONTAGSHAPEID}" val="SlideShape_43"/>
  <p:tag name="NUM" val="3"/>
</p:tagLst>
</file>

<file path=ppt/tags/tag49.xml><?xml version="1.0" encoding="utf-8"?>
<p:tagLst xmlns:a="http://schemas.openxmlformats.org/drawingml/2006/main" xmlns:r="http://schemas.openxmlformats.org/officeDocument/2006/relationships" xmlns:p="http://schemas.openxmlformats.org/presentationml/2006/main">
  <p:tag name="{FUSIONTAGSHAPEID}" val="SlideShape_44"/>
  <p:tag name="NUM" val="4"/>
</p:tagLst>
</file>

<file path=ppt/tags/tag5.xml><?xml version="1.0" encoding="utf-8"?>
<p:tagLst xmlns:a="http://schemas.openxmlformats.org/drawingml/2006/main" xmlns:r="http://schemas.openxmlformats.org/officeDocument/2006/relationships" xmlns:p="http://schemas.openxmlformats.org/presentationml/2006/main">
  <p:tag name="{FUSIONTAGSHAPEID}" val="SlideShape_3"/>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5"/>
</p:tagLst>
</file>

<file path=ppt/tags/tag51.xml><?xml version="1.0" encoding="utf-8"?>
<p:tagLst xmlns:a="http://schemas.openxmlformats.org/drawingml/2006/main" xmlns:r="http://schemas.openxmlformats.org/officeDocument/2006/relationships" xmlns:p="http://schemas.openxmlformats.org/presentationml/2006/main">
  <p:tag name="{FUSIONTAGSHAPEID}" val="SlideShape_45"/>
</p:tagLst>
</file>

<file path=ppt/tags/tag52.xml><?xml version="1.0" encoding="utf-8"?>
<p:tagLst xmlns:a="http://schemas.openxmlformats.org/drawingml/2006/main" xmlns:r="http://schemas.openxmlformats.org/officeDocument/2006/relationships" xmlns:p="http://schemas.openxmlformats.org/presentationml/2006/main">
  <p:tag name="{FUSIONTAGSHAPEID}" val="SlideShape_46"/>
</p:tagLst>
</file>

<file path=ppt/tags/tag53.xml><?xml version="1.0" encoding="utf-8"?>
<p:tagLst xmlns:a="http://schemas.openxmlformats.org/drawingml/2006/main" xmlns:r="http://schemas.openxmlformats.org/officeDocument/2006/relationships" xmlns:p="http://schemas.openxmlformats.org/presentationml/2006/main">
  <p:tag name="{FUSIONTAGSHAPEID}" val="NotesShape_47"/>
</p:tagLst>
</file>

<file path=ppt/tags/tag54.xml><?xml version="1.0" encoding="utf-8"?>
<p:tagLst xmlns:a="http://schemas.openxmlformats.org/drawingml/2006/main" xmlns:r="http://schemas.openxmlformats.org/officeDocument/2006/relationships" xmlns:p="http://schemas.openxmlformats.org/presentationml/2006/main">
  <p:tag name="{FUSIONTAGSHAPEID}" val="NotesShape_48"/>
</p:tagLst>
</file>

<file path=ppt/tags/tag55.xml><?xml version="1.0" encoding="utf-8"?>
<p:tagLst xmlns:a="http://schemas.openxmlformats.org/drawingml/2006/main" xmlns:r="http://schemas.openxmlformats.org/officeDocument/2006/relationships" xmlns:p="http://schemas.openxmlformats.org/presentationml/2006/main">
  <p:tag name="{FUSIONTAGSHAPEID}" val="NotesShape_49"/>
</p:tagLst>
</file>

<file path=ppt/tags/tag56.xml><?xml version="1.0" encoding="utf-8"?>
<p:tagLst xmlns:a="http://schemas.openxmlformats.org/drawingml/2006/main" xmlns:r="http://schemas.openxmlformats.org/officeDocument/2006/relationships" xmlns:p="http://schemas.openxmlformats.org/presentationml/2006/main">
  <p:tag name="{FUSIONTAGSLIDEMAPPINGINFO}" val="{(SlideShape_50,7,7,[&lt;1,1,1,1,0&gt;&lt;2,2,2,2,0&gt;&lt;3,3,3,3,0&gt;&lt;4,4,4,4,0&gt;&lt;5,5,5,5,0&gt;&lt;6,6,6,6,0&gt;&lt;7,7,7,7,100&gt;])(SlideShape_53,1,1,[&lt;1,1,1,1,0&gt;])(SlideShape_55,1,1,[&lt;1,1,1,1,100&gt;])}"/>
</p:tagLst>
</file>

<file path=ppt/tags/tag57.xml><?xml version="1.0" encoding="utf-8"?>
<p:tagLst xmlns:a="http://schemas.openxmlformats.org/drawingml/2006/main" xmlns:r="http://schemas.openxmlformats.org/officeDocument/2006/relationships" xmlns:p="http://schemas.openxmlformats.org/presentationml/2006/main">
  <p:tag name="{FUSIONTAGSHAPEID}" val="SlideShape_50"/>
  <p:tag name="NUM" val="1"/>
</p:tagLst>
</file>

<file path=ppt/tags/tag58.xml><?xml version="1.0" encoding="utf-8"?>
<p:tagLst xmlns:a="http://schemas.openxmlformats.org/drawingml/2006/main" xmlns:r="http://schemas.openxmlformats.org/officeDocument/2006/relationships" xmlns:p="http://schemas.openxmlformats.org/presentationml/2006/main">
  <p:tag name="{FUSIONTAGSHAPEID}" val="SlideShape_52"/>
  <p:tag name="NUM" val="3"/>
</p:tagLst>
</file>

<file path=ppt/tags/tag59.xml><?xml version="1.0" encoding="utf-8"?>
<p:tagLst xmlns:a="http://schemas.openxmlformats.org/drawingml/2006/main" xmlns:r="http://schemas.openxmlformats.org/officeDocument/2006/relationships" xmlns:p="http://schemas.openxmlformats.org/presentationml/2006/main">
  <p:tag name="{FUSIONTAGSHAPEID}" val="SlideShape_53"/>
  <p:tag name="NUM" val="4"/>
</p:tagLst>
</file>

<file path=ppt/tags/tag6.xml><?xml version="1.0" encoding="utf-8"?>
<p:tagLst xmlns:a="http://schemas.openxmlformats.org/drawingml/2006/main" xmlns:r="http://schemas.openxmlformats.org/officeDocument/2006/relationships" xmlns:p="http://schemas.openxmlformats.org/presentationml/2006/main">
  <p:tag name="{FUSIONTAGSHAPEID}" val="NotesShape_4"/>
</p:tagLst>
</file>

<file path=ppt/tags/tag60.xml><?xml version="1.0" encoding="utf-8"?>
<p:tagLst xmlns:a="http://schemas.openxmlformats.org/drawingml/2006/main" xmlns:r="http://schemas.openxmlformats.org/officeDocument/2006/relationships" xmlns:p="http://schemas.openxmlformats.org/presentationml/2006/main">
  <p:tag name="NUM" val="5"/>
</p:tagLst>
</file>

<file path=ppt/tags/tag61.xml><?xml version="1.0" encoding="utf-8"?>
<p:tagLst xmlns:a="http://schemas.openxmlformats.org/drawingml/2006/main" xmlns:r="http://schemas.openxmlformats.org/officeDocument/2006/relationships" xmlns:p="http://schemas.openxmlformats.org/presentationml/2006/main">
  <p:tag name="{FUSIONTAGSHAPEID}" val="SlideShape_54"/>
</p:tagLst>
</file>

<file path=ppt/tags/tag62.xml><?xml version="1.0" encoding="utf-8"?>
<p:tagLst xmlns:a="http://schemas.openxmlformats.org/drawingml/2006/main" xmlns:r="http://schemas.openxmlformats.org/officeDocument/2006/relationships" xmlns:p="http://schemas.openxmlformats.org/presentationml/2006/main">
  <p:tag name="{FUSIONTAGSHAPEID}" val="SlideShape_55"/>
</p:tagLst>
</file>

<file path=ppt/tags/tag63.xml><?xml version="1.0" encoding="utf-8"?>
<p:tagLst xmlns:a="http://schemas.openxmlformats.org/drawingml/2006/main" xmlns:r="http://schemas.openxmlformats.org/officeDocument/2006/relationships" xmlns:p="http://schemas.openxmlformats.org/presentationml/2006/main">
  <p:tag name="{FUSIONTAGSHAPEID}" val="NotesShape_56"/>
</p:tagLst>
</file>

<file path=ppt/tags/tag64.xml><?xml version="1.0" encoding="utf-8"?>
<p:tagLst xmlns:a="http://schemas.openxmlformats.org/drawingml/2006/main" xmlns:r="http://schemas.openxmlformats.org/officeDocument/2006/relationships" xmlns:p="http://schemas.openxmlformats.org/presentationml/2006/main">
  <p:tag name="{FUSIONTAGSHAPEID}" val="NotesShape_57"/>
</p:tagLst>
</file>

<file path=ppt/tags/tag65.xml><?xml version="1.0" encoding="utf-8"?>
<p:tagLst xmlns:a="http://schemas.openxmlformats.org/drawingml/2006/main" xmlns:r="http://schemas.openxmlformats.org/officeDocument/2006/relationships" xmlns:p="http://schemas.openxmlformats.org/presentationml/2006/main">
  <p:tag name="{FUSIONTAGSHAPEID}" val="NotesShape_58"/>
</p:tagLst>
</file>

<file path=ppt/tags/tag66.xml><?xml version="1.0" encoding="utf-8"?>
<p:tagLst xmlns:a="http://schemas.openxmlformats.org/drawingml/2006/main" xmlns:r="http://schemas.openxmlformats.org/officeDocument/2006/relationships" xmlns:p="http://schemas.openxmlformats.org/presentationml/2006/main">
  <p:tag name="{FUSIONTAGSLIDEMAPPINGINFO}" val="{(SlideShape_59,4,4,[&lt;1,1,1,1,0&gt;&lt;2,2,2,2,0&gt;&lt;3,3,3,3,0&gt;&lt;4,4,4,4,0&gt;])(SlideShape_62,1,1,[&lt;1,1,1,1,100&gt;])(SlideShape_64,1,1,[&lt;1,1,1,1,100&gt;])}"/>
</p:tagLst>
</file>

<file path=ppt/tags/tag67.xml><?xml version="1.0" encoding="utf-8"?>
<p:tagLst xmlns:a="http://schemas.openxmlformats.org/drawingml/2006/main" xmlns:r="http://schemas.openxmlformats.org/officeDocument/2006/relationships" xmlns:p="http://schemas.openxmlformats.org/presentationml/2006/main">
  <p:tag name="{FUSIONTAGSHAPEID}" val="SlideShape_59"/>
  <p:tag name="NUM" val="1"/>
</p:tagLst>
</file>

<file path=ppt/tags/tag68.xml><?xml version="1.0" encoding="utf-8"?>
<p:tagLst xmlns:a="http://schemas.openxmlformats.org/drawingml/2006/main" xmlns:r="http://schemas.openxmlformats.org/officeDocument/2006/relationships" xmlns:p="http://schemas.openxmlformats.org/presentationml/2006/main">
  <p:tag name="{FUSIONTAGSHAPEID}" val="SlideShape_61"/>
  <p:tag name="NUM" val="3"/>
</p:tagLst>
</file>

<file path=ppt/tags/tag69.xml><?xml version="1.0" encoding="utf-8"?>
<p:tagLst xmlns:a="http://schemas.openxmlformats.org/drawingml/2006/main" xmlns:r="http://schemas.openxmlformats.org/officeDocument/2006/relationships" xmlns:p="http://schemas.openxmlformats.org/presentationml/2006/main">
  <p:tag name="{FUSIONTAGSHAPEID}" val="SlideShape_62"/>
  <p:tag name="NUM" val="4"/>
</p:tagLst>
</file>

<file path=ppt/tags/tag7.xml><?xml version="1.0" encoding="utf-8"?>
<p:tagLst xmlns:a="http://schemas.openxmlformats.org/drawingml/2006/main" xmlns:r="http://schemas.openxmlformats.org/officeDocument/2006/relationships" xmlns:p="http://schemas.openxmlformats.org/presentationml/2006/main">
  <p:tag name="{FUSIONTAGSHAPEID}" val="NotesShape_5"/>
</p:tagLst>
</file>

<file path=ppt/tags/tag70.xml><?xml version="1.0" encoding="utf-8"?>
<p:tagLst xmlns:a="http://schemas.openxmlformats.org/drawingml/2006/main" xmlns:r="http://schemas.openxmlformats.org/officeDocument/2006/relationships" xmlns:p="http://schemas.openxmlformats.org/presentationml/2006/main">
  <p:tag name="NUM" val="5"/>
</p:tagLst>
</file>

<file path=ppt/tags/tag71.xml><?xml version="1.0" encoding="utf-8"?>
<p:tagLst xmlns:a="http://schemas.openxmlformats.org/drawingml/2006/main" xmlns:r="http://schemas.openxmlformats.org/officeDocument/2006/relationships" xmlns:p="http://schemas.openxmlformats.org/presentationml/2006/main">
  <p:tag name="{FUSIONTAGSHAPEID}" val="SlideShape_63"/>
</p:tagLst>
</file>

<file path=ppt/tags/tag72.xml><?xml version="1.0" encoding="utf-8"?>
<p:tagLst xmlns:a="http://schemas.openxmlformats.org/drawingml/2006/main" xmlns:r="http://schemas.openxmlformats.org/officeDocument/2006/relationships" xmlns:p="http://schemas.openxmlformats.org/presentationml/2006/main">
  <p:tag name="{FUSIONTAGSHAPEID}" val="SlideShape_64"/>
</p:tagLst>
</file>

<file path=ppt/tags/tag73.xml><?xml version="1.0" encoding="utf-8"?>
<p:tagLst xmlns:a="http://schemas.openxmlformats.org/drawingml/2006/main" xmlns:r="http://schemas.openxmlformats.org/officeDocument/2006/relationships" xmlns:p="http://schemas.openxmlformats.org/presentationml/2006/main">
  <p:tag name="{FUSIONTAGSHAPEID}" val="NotesShape_65"/>
</p:tagLst>
</file>

<file path=ppt/tags/tag74.xml><?xml version="1.0" encoding="utf-8"?>
<p:tagLst xmlns:a="http://schemas.openxmlformats.org/drawingml/2006/main" xmlns:r="http://schemas.openxmlformats.org/officeDocument/2006/relationships" xmlns:p="http://schemas.openxmlformats.org/presentationml/2006/main">
  <p:tag name="{FUSIONTAGSHAPEID}" val="NotesShape_66"/>
</p:tagLst>
</file>

<file path=ppt/tags/tag75.xml><?xml version="1.0" encoding="utf-8"?>
<p:tagLst xmlns:a="http://schemas.openxmlformats.org/drawingml/2006/main" xmlns:r="http://schemas.openxmlformats.org/officeDocument/2006/relationships" xmlns:p="http://schemas.openxmlformats.org/presentationml/2006/main">
  <p:tag name="{FUSIONTAGSHAPEID}" val="NotesShape_67"/>
</p:tagLst>
</file>

<file path=ppt/tags/tag76.xml><?xml version="1.0" encoding="utf-8"?>
<p:tagLst xmlns:a="http://schemas.openxmlformats.org/drawingml/2006/main" xmlns:r="http://schemas.openxmlformats.org/officeDocument/2006/relationships" xmlns:p="http://schemas.openxmlformats.org/presentationml/2006/main">
  <p:tag name="{FUSIONTAGSLIDEMAPPINGINFO}" val="{(SlideShape_68,6,6,[&lt;1,1,1,1,0&gt;&lt;2,2,2,2,0&gt;&lt;3,3,3,3,0&gt;&lt;4,4,4,4,0&gt;&lt;5,5,5,5,0&gt;&lt;6,6,6,6,0&gt;])(SlideShape_71,1,1,[&lt;1,1,1,1,77&gt;])(SlideShape_73,1,1,[&lt;1,1,1,1,100&gt;])}"/>
</p:tagLst>
</file>

<file path=ppt/tags/tag77.xml><?xml version="1.0" encoding="utf-8"?>
<p:tagLst xmlns:a="http://schemas.openxmlformats.org/drawingml/2006/main" xmlns:r="http://schemas.openxmlformats.org/officeDocument/2006/relationships" xmlns:p="http://schemas.openxmlformats.org/presentationml/2006/main">
  <p:tag name="{FUSIONTAGSHAPEID}" val="SlideShape_68"/>
  <p:tag name="NUM" val="1"/>
</p:tagLst>
</file>

<file path=ppt/tags/tag78.xml><?xml version="1.0" encoding="utf-8"?>
<p:tagLst xmlns:a="http://schemas.openxmlformats.org/drawingml/2006/main" xmlns:r="http://schemas.openxmlformats.org/officeDocument/2006/relationships" xmlns:p="http://schemas.openxmlformats.org/presentationml/2006/main">
  <p:tag name="{FUSIONTAGSHAPEID}" val="SlideShape_70"/>
  <p:tag name="NUM" val="3"/>
</p:tagLst>
</file>

<file path=ppt/tags/tag79.xml><?xml version="1.0" encoding="utf-8"?>
<p:tagLst xmlns:a="http://schemas.openxmlformats.org/drawingml/2006/main" xmlns:r="http://schemas.openxmlformats.org/officeDocument/2006/relationships" xmlns:p="http://schemas.openxmlformats.org/presentationml/2006/main">
  <p:tag name="{FUSIONTAGSHAPEID}" val="SlideShape_71"/>
  <p:tag name="NUM" val="4"/>
</p:tagLst>
</file>

<file path=ppt/tags/tag8.xml><?xml version="1.0" encoding="utf-8"?>
<p:tagLst xmlns:a="http://schemas.openxmlformats.org/drawingml/2006/main" xmlns:r="http://schemas.openxmlformats.org/officeDocument/2006/relationships" xmlns:p="http://schemas.openxmlformats.org/presentationml/2006/main">
  <p:tag name="{FUSIONTAGSHAPEID}" val="NotesShape_6"/>
</p:tagLst>
</file>

<file path=ppt/tags/tag80.xml><?xml version="1.0" encoding="utf-8"?>
<p:tagLst xmlns:a="http://schemas.openxmlformats.org/drawingml/2006/main" xmlns:r="http://schemas.openxmlformats.org/officeDocument/2006/relationships" xmlns:p="http://schemas.openxmlformats.org/presentationml/2006/main">
  <p:tag name="NUM" val="5"/>
</p:tagLst>
</file>

<file path=ppt/tags/tag81.xml><?xml version="1.0" encoding="utf-8"?>
<p:tagLst xmlns:a="http://schemas.openxmlformats.org/drawingml/2006/main" xmlns:r="http://schemas.openxmlformats.org/officeDocument/2006/relationships" xmlns:p="http://schemas.openxmlformats.org/presentationml/2006/main">
  <p:tag name="{FUSIONTAGSHAPEID}" val="SlideShape_72"/>
</p:tagLst>
</file>

<file path=ppt/tags/tag82.xml><?xml version="1.0" encoding="utf-8"?>
<p:tagLst xmlns:a="http://schemas.openxmlformats.org/drawingml/2006/main" xmlns:r="http://schemas.openxmlformats.org/officeDocument/2006/relationships" xmlns:p="http://schemas.openxmlformats.org/presentationml/2006/main">
  <p:tag name="{FUSIONTAGSHAPEID}" val="SlideShape_73"/>
</p:tagLst>
</file>

<file path=ppt/tags/tag83.xml><?xml version="1.0" encoding="utf-8"?>
<p:tagLst xmlns:a="http://schemas.openxmlformats.org/drawingml/2006/main" xmlns:r="http://schemas.openxmlformats.org/officeDocument/2006/relationships" xmlns:p="http://schemas.openxmlformats.org/presentationml/2006/main">
  <p:tag name="{FUSIONTAGSHAPEID}" val="NotesShape_74"/>
</p:tagLst>
</file>

<file path=ppt/tags/tag84.xml><?xml version="1.0" encoding="utf-8"?>
<p:tagLst xmlns:a="http://schemas.openxmlformats.org/drawingml/2006/main" xmlns:r="http://schemas.openxmlformats.org/officeDocument/2006/relationships" xmlns:p="http://schemas.openxmlformats.org/presentationml/2006/main">
  <p:tag name="{FUSIONTAGSHAPEID}" val="NotesShape_75"/>
</p:tagLst>
</file>

<file path=ppt/tags/tag85.xml><?xml version="1.0" encoding="utf-8"?>
<p:tagLst xmlns:a="http://schemas.openxmlformats.org/drawingml/2006/main" xmlns:r="http://schemas.openxmlformats.org/officeDocument/2006/relationships" xmlns:p="http://schemas.openxmlformats.org/presentationml/2006/main">
  <p:tag name="{FUSIONTAGSHAPEID}" val="NotesShape_76"/>
</p:tagLst>
</file>

<file path=ppt/tags/tag86.xml><?xml version="1.0" encoding="utf-8"?>
<p:tagLst xmlns:a="http://schemas.openxmlformats.org/drawingml/2006/main" xmlns:r="http://schemas.openxmlformats.org/officeDocument/2006/relationships" xmlns:p="http://schemas.openxmlformats.org/presentationml/2006/main">
  <p:tag name="{FUSIONTAGSLIDEMAPPINGINFO}" val="{(SlideShape_77,6,6,[&lt;1,1,1,1,0&gt;&lt;2,2,2,2,0&gt;&lt;3,3,3,3,0&gt;&lt;4,4,4,4,0&gt;&lt;5,5,5,5,0&gt;&lt;6,6,6,6,0&gt;])(SlideShape_80,1,1,[&lt;1,1,1,1,0&gt;])(SlideShape_82,1,1,[&lt;1,1,1,1,100&gt;])}"/>
</p:tagLst>
</file>

<file path=ppt/tags/tag87.xml><?xml version="1.0" encoding="utf-8"?>
<p:tagLst xmlns:a="http://schemas.openxmlformats.org/drawingml/2006/main" xmlns:r="http://schemas.openxmlformats.org/officeDocument/2006/relationships" xmlns:p="http://schemas.openxmlformats.org/presentationml/2006/main">
  <p:tag name="{FUSIONTAGSHAPEID}" val="SlideShape_77"/>
  <p:tag name="NUM" val="1"/>
</p:tagLst>
</file>

<file path=ppt/tags/tag88.xml><?xml version="1.0" encoding="utf-8"?>
<p:tagLst xmlns:a="http://schemas.openxmlformats.org/drawingml/2006/main" xmlns:r="http://schemas.openxmlformats.org/officeDocument/2006/relationships" xmlns:p="http://schemas.openxmlformats.org/presentationml/2006/main">
  <p:tag name="{FUSIONTAGSHAPEID}" val="SlideShape_79"/>
  <p:tag name="NUM" val="3"/>
</p:tagLst>
</file>

<file path=ppt/tags/tag89.xml><?xml version="1.0" encoding="utf-8"?>
<p:tagLst xmlns:a="http://schemas.openxmlformats.org/drawingml/2006/main" xmlns:r="http://schemas.openxmlformats.org/officeDocument/2006/relationships" xmlns:p="http://schemas.openxmlformats.org/presentationml/2006/main">
  <p:tag name="{FUSIONTAGSHAPEID}" val="SlideShape_80"/>
  <p:tag name="NUM" val="4"/>
</p:tagLst>
</file>

<file path=ppt/tags/tag9.xml><?xml version="1.0" encoding="utf-8"?>
<p:tagLst xmlns:a="http://schemas.openxmlformats.org/drawingml/2006/main" xmlns:r="http://schemas.openxmlformats.org/officeDocument/2006/relationships" xmlns:p="http://schemas.openxmlformats.org/presentationml/2006/main">
  <p:tag name="{FUSIONTAGSLIDEMAPPINGINFO}" val="{(SlideShape_7,1,1,[&lt;1,1,1,1,99&gt;])(SlideShape_8,3,3,[&lt;1,1,1,1,100&gt;&lt;2,2,2,2,0&gt;&lt;3,3,3,3,0&gt;])}"/>
</p:tagLst>
</file>

<file path=ppt/tags/tag90.xml><?xml version="1.0" encoding="utf-8"?>
<p:tagLst xmlns:a="http://schemas.openxmlformats.org/drawingml/2006/main" xmlns:r="http://schemas.openxmlformats.org/officeDocument/2006/relationships" xmlns:p="http://schemas.openxmlformats.org/presentationml/2006/main">
  <p:tag name="NUM" val="5"/>
</p:tagLst>
</file>

<file path=ppt/tags/tag91.xml><?xml version="1.0" encoding="utf-8"?>
<p:tagLst xmlns:a="http://schemas.openxmlformats.org/drawingml/2006/main" xmlns:r="http://schemas.openxmlformats.org/officeDocument/2006/relationships" xmlns:p="http://schemas.openxmlformats.org/presentationml/2006/main">
  <p:tag name="{FUSIONTAGSHAPEID}" val="SlideShape_81"/>
</p:tagLst>
</file>

<file path=ppt/tags/tag92.xml><?xml version="1.0" encoding="utf-8"?>
<p:tagLst xmlns:a="http://schemas.openxmlformats.org/drawingml/2006/main" xmlns:r="http://schemas.openxmlformats.org/officeDocument/2006/relationships" xmlns:p="http://schemas.openxmlformats.org/presentationml/2006/main">
  <p:tag name="{FUSIONTAGSHAPEID}" val="SlideShape_82"/>
</p:tagLst>
</file>

<file path=ppt/tags/tag93.xml><?xml version="1.0" encoding="utf-8"?>
<p:tagLst xmlns:a="http://schemas.openxmlformats.org/drawingml/2006/main" xmlns:r="http://schemas.openxmlformats.org/officeDocument/2006/relationships" xmlns:p="http://schemas.openxmlformats.org/presentationml/2006/main">
  <p:tag name="{FUSIONTAGSHAPEID}" val="NotesShape_83"/>
</p:tagLst>
</file>

<file path=ppt/tags/tag94.xml><?xml version="1.0" encoding="utf-8"?>
<p:tagLst xmlns:a="http://schemas.openxmlformats.org/drawingml/2006/main" xmlns:r="http://schemas.openxmlformats.org/officeDocument/2006/relationships" xmlns:p="http://schemas.openxmlformats.org/presentationml/2006/main">
  <p:tag name="{FUSIONTAGSHAPEID}" val="NotesShape_84"/>
</p:tagLst>
</file>

<file path=ppt/tags/tag95.xml><?xml version="1.0" encoding="utf-8"?>
<p:tagLst xmlns:a="http://schemas.openxmlformats.org/drawingml/2006/main" xmlns:r="http://schemas.openxmlformats.org/officeDocument/2006/relationships" xmlns:p="http://schemas.openxmlformats.org/presentationml/2006/main">
  <p:tag name="{FUSIONTAGSHAPEID}" val="NotesShape_85"/>
</p:tagLst>
</file>

<file path=ppt/tags/tag96.xml><?xml version="1.0" encoding="utf-8"?>
<p:tagLst xmlns:a="http://schemas.openxmlformats.org/drawingml/2006/main" xmlns:r="http://schemas.openxmlformats.org/officeDocument/2006/relationships" xmlns:p="http://schemas.openxmlformats.org/presentationml/2006/main">
  <p:tag name="{FUSIONTAGSLIDEMAPPINGINFO}" val="{(SlideShape_86,3,3,[&lt;1,1,1,1,0&gt;&lt;2,2,2,2,0&gt;&lt;3,3,3,3,0&gt;])(SlideShape_89,1,1,[&lt;1,1,1,1,100&gt;])(SlideShape_91,1,1,[&lt;1,1,1,1,100&gt;])}"/>
</p:tagLst>
</file>

<file path=ppt/tags/tag97.xml><?xml version="1.0" encoding="utf-8"?>
<p:tagLst xmlns:a="http://schemas.openxmlformats.org/drawingml/2006/main" xmlns:r="http://schemas.openxmlformats.org/officeDocument/2006/relationships" xmlns:p="http://schemas.openxmlformats.org/presentationml/2006/main">
  <p:tag name="{FUSIONTAGSHAPEID}" val="SlideShape_86"/>
  <p:tag name="NUM" val="1"/>
</p:tagLst>
</file>

<file path=ppt/tags/tag98.xml><?xml version="1.0" encoding="utf-8"?>
<p:tagLst xmlns:a="http://schemas.openxmlformats.org/drawingml/2006/main" xmlns:r="http://schemas.openxmlformats.org/officeDocument/2006/relationships" xmlns:p="http://schemas.openxmlformats.org/presentationml/2006/main">
  <p:tag name="{FUSIONTAGSHAPEID}" val="SlideShape_88"/>
  <p:tag name="NUM" val="3"/>
</p:tagLst>
</file>

<file path=ppt/tags/tag99.xml><?xml version="1.0" encoding="utf-8"?>
<p:tagLst xmlns:a="http://schemas.openxmlformats.org/drawingml/2006/main" xmlns:r="http://schemas.openxmlformats.org/officeDocument/2006/relationships" xmlns:p="http://schemas.openxmlformats.org/presentationml/2006/main">
  <p:tag name="{FUSIONTAGSHAPEID}" val="SlideShape_89"/>
  <p:tag name="NUM" val="4"/>
</p:tagLst>
</file>

<file path=ppt/theme/theme1.xml><?xml version="1.0" encoding="utf-8"?>
<a:theme xmlns:a="http://schemas.openxmlformats.org/drawingml/2006/main" name="FANTA-Orange-Nov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FANTA-Orange-Nov2012</Template>
  <TotalTime>9241</TotalTime>
  <Words>818</Words>
  <Application>Microsoft Office PowerPoint</Application>
  <PresentationFormat>Affichage à l'écran (4:3)</PresentationFormat>
  <Paragraphs>129</Paragraphs>
  <Slides>18</Slides>
  <Notes>18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Adobe Song Std L</vt:lpstr>
      <vt:lpstr>Arial</vt:lpstr>
      <vt:lpstr>Calibri</vt:lpstr>
      <vt:lpstr>Courier New</vt:lpstr>
      <vt:lpstr>FANTA-Orange-Nov2012</vt:lpstr>
      <vt:lpstr>PLAN DE SUIVI-ÉVALUATION </vt:lpstr>
      <vt:lpstr>Objectifs de la présentation</vt:lpstr>
      <vt:lpstr>Exigences</vt:lpstr>
      <vt:lpstr>Objectifs</vt:lpstr>
      <vt:lpstr>Fondements</vt:lpstr>
      <vt:lpstr>Fondements</vt:lpstr>
      <vt:lpstr>Indicateurs</vt:lpstr>
      <vt:lpstr>Indicateurs</vt:lpstr>
      <vt:lpstr>Plan de suivi annuel</vt:lpstr>
      <vt:lpstr>Gestion et utilisation des données</vt:lpstr>
      <vt:lpstr>Gestion et utilisation des données</vt:lpstr>
      <vt:lpstr>Assurance qualité</vt:lpstr>
      <vt:lpstr>Dotation en personnel</vt:lpstr>
      <vt:lpstr>Evaluations</vt:lpstr>
      <vt:lpstr>Evaluations</vt:lpstr>
      <vt:lpstr>Evaluations</vt:lpstr>
      <vt:lpstr>Ressources</vt:lpstr>
      <vt:lpstr>Présentation PowerPoint</vt:lpstr>
    </vt:vector>
  </TitlesOfParts>
  <Company>FHI 360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SUIVI-ÉVALUATION</dc:title>
  <dc:creator>FANTA/FHI 360</dc:creator>
  <cp:lastModifiedBy>Panika Teddy</cp:lastModifiedBy>
  <cp:revision>519</cp:revision>
  <dcterms:created xsi:type="dcterms:W3CDTF">2009-04-20T18:01:49Z</dcterms:created>
  <dcterms:modified xsi:type="dcterms:W3CDTF">2021-12-20T13:53:39Z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919779545</vt:i4>
  </property>
  <property fmtid="{D5CDD505-2E9C-101B-9397-08002B2CF9AE}" pid="4" name="_EmailSubject">
    <vt:lpwstr>Sylvie Clamageran - FHi 360 PO 8456</vt:lpwstr>
  </property>
  <property fmtid="{D5CDD505-2E9C-101B-9397-08002B2CF9AE}" pid="5" name="_AuthorEmail">
    <vt:lpwstr>aotarola@fhi360.org</vt:lpwstr>
  </property>
  <property fmtid="{D5CDD505-2E9C-101B-9397-08002B2CF9AE}" pid="6" name="_AuthorEmailDisplayName">
    <vt:lpwstr>Alain Otarola</vt:lpwstr>
  </property>
  <property fmtid="{D5CDD505-2E9C-101B-9397-08002B2CF9AE}" pid="7" name="_PreviousAdHocReviewCycleID">
    <vt:i4>-74155862</vt:i4>
  </property>
</Properties>
</file>